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Raleway"/>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7.xml"/><Relationship Id="rId10" Type="http://schemas.openxmlformats.org/officeDocument/2006/relationships/slide" Target="slides/slide6.xml"/><Relationship Id="rId32" Type="http://schemas.openxmlformats.org/officeDocument/2006/relationships/font" Target="fonts/Lato-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Shape 3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6" name="Shape 3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7" name="Shape 537"/>
        <p:cNvGrpSpPr/>
        <p:nvPr/>
      </p:nvGrpSpPr>
      <p:grpSpPr>
        <a:xfrm>
          <a:off x="0" y="0"/>
          <a:ext cx="0" cy="0"/>
          <a:chOff x="0" y="0"/>
          <a:chExt cx="0" cy="0"/>
        </a:xfrm>
      </p:grpSpPr>
      <p:sp>
        <p:nvSpPr>
          <p:cNvPr id="538" name="Shape 5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39" name="Shape 5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1" name="Shape 551"/>
        <p:cNvGrpSpPr/>
        <p:nvPr/>
      </p:nvGrpSpPr>
      <p:grpSpPr>
        <a:xfrm>
          <a:off x="0" y="0"/>
          <a:ext cx="0" cy="0"/>
          <a:chOff x="0" y="0"/>
          <a:chExt cx="0" cy="0"/>
        </a:xfrm>
      </p:grpSpPr>
      <p:sp>
        <p:nvSpPr>
          <p:cNvPr id="552" name="Shape 5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3" name="Shape 55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7" name="Shape 557"/>
        <p:cNvGrpSpPr/>
        <p:nvPr/>
      </p:nvGrpSpPr>
      <p:grpSpPr>
        <a:xfrm>
          <a:off x="0" y="0"/>
          <a:ext cx="0" cy="0"/>
          <a:chOff x="0" y="0"/>
          <a:chExt cx="0" cy="0"/>
        </a:xfrm>
      </p:grpSpPr>
      <p:sp>
        <p:nvSpPr>
          <p:cNvPr id="558" name="Shape 5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9" name="Shape 55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3" name="Shape 583"/>
        <p:cNvGrpSpPr/>
        <p:nvPr/>
      </p:nvGrpSpPr>
      <p:grpSpPr>
        <a:xfrm>
          <a:off x="0" y="0"/>
          <a:ext cx="0" cy="0"/>
          <a:chOff x="0" y="0"/>
          <a:chExt cx="0" cy="0"/>
        </a:xfrm>
      </p:grpSpPr>
      <p:sp>
        <p:nvSpPr>
          <p:cNvPr id="584" name="Shape 5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5" name="Shape 58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0" name="Shape 600"/>
        <p:cNvGrpSpPr/>
        <p:nvPr/>
      </p:nvGrpSpPr>
      <p:grpSpPr>
        <a:xfrm>
          <a:off x="0" y="0"/>
          <a:ext cx="0" cy="0"/>
          <a:chOff x="0" y="0"/>
          <a:chExt cx="0" cy="0"/>
        </a:xfrm>
      </p:grpSpPr>
      <p:sp>
        <p:nvSpPr>
          <p:cNvPr id="601" name="Shape 6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2" name="Shape 60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6" name="Shape 636"/>
        <p:cNvGrpSpPr/>
        <p:nvPr/>
      </p:nvGrpSpPr>
      <p:grpSpPr>
        <a:xfrm>
          <a:off x="0" y="0"/>
          <a:ext cx="0" cy="0"/>
          <a:chOff x="0" y="0"/>
          <a:chExt cx="0" cy="0"/>
        </a:xfrm>
      </p:grpSpPr>
      <p:sp>
        <p:nvSpPr>
          <p:cNvPr id="637" name="Shape 6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8" name="Shape 6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1" name="Shape 651"/>
        <p:cNvGrpSpPr/>
        <p:nvPr/>
      </p:nvGrpSpPr>
      <p:grpSpPr>
        <a:xfrm>
          <a:off x="0" y="0"/>
          <a:ext cx="0" cy="0"/>
          <a:chOff x="0" y="0"/>
          <a:chExt cx="0" cy="0"/>
        </a:xfrm>
      </p:grpSpPr>
      <p:sp>
        <p:nvSpPr>
          <p:cNvPr id="652" name="Shape 6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3" name="Shape 65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9" name="Shape 679"/>
        <p:cNvGrpSpPr/>
        <p:nvPr/>
      </p:nvGrpSpPr>
      <p:grpSpPr>
        <a:xfrm>
          <a:off x="0" y="0"/>
          <a:ext cx="0" cy="0"/>
          <a:chOff x="0" y="0"/>
          <a:chExt cx="0" cy="0"/>
        </a:xfrm>
      </p:grpSpPr>
      <p:sp>
        <p:nvSpPr>
          <p:cNvPr id="680" name="Shape 6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1" name="Shape 6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7" name="Shape 707"/>
        <p:cNvGrpSpPr/>
        <p:nvPr/>
      </p:nvGrpSpPr>
      <p:grpSpPr>
        <a:xfrm>
          <a:off x="0" y="0"/>
          <a:ext cx="0" cy="0"/>
          <a:chOff x="0" y="0"/>
          <a:chExt cx="0" cy="0"/>
        </a:xfrm>
      </p:grpSpPr>
      <p:sp>
        <p:nvSpPr>
          <p:cNvPr id="708" name="Shape 7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9" name="Shape 70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5" name="Shape 735"/>
        <p:cNvGrpSpPr/>
        <p:nvPr/>
      </p:nvGrpSpPr>
      <p:grpSpPr>
        <a:xfrm>
          <a:off x="0" y="0"/>
          <a:ext cx="0" cy="0"/>
          <a:chOff x="0" y="0"/>
          <a:chExt cx="0" cy="0"/>
        </a:xfrm>
      </p:grpSpPr>
      <p:sp>
        <p:nvSpPr>
          <p:cNvPr id="736" name="Shape 7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7" name="Shape 73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Shape 1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6" name="Shape 19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Shape 2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3" name="Shape 2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6" name="Shape 2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Shape 2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7" name="Shape 22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Shape 2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8" name="Shape 2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Shape 2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 name="Shape 2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 Id="rId6" Type="http://schemas.openxmlformats.org/officeDocument/2006/relationships/hyperlink" Target="#slide=id.g1f88252dc4_0_83"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 Id="rId6" Type="http://schemas.openxmlformats.org/officeDocument/2006/relationships/hyperlink" Target="#slide=id.g1f88252dc4_0_83"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8252dc4_0_83" TargetMode="External"/><Relationship Id="rId3" Type="http://schemas.openxmlformats.org/officeDocument/2006/relationships/hyperlink" Target="#slide=id.g1f88252dc4_0_83" TargetMode="External"/><Relationship Id="rId4" Type="http://schemas.openxmlformats.org/officeDocument/2006/relationships/hyperlink" Target="#slide=id.g1f88252dc4_0_83" TargetMode="External"/><Relationship Id="rId5" Type="http://schemas.openxmlformats.org/officeDocument/2006/relationships/hyperlink" Target="#slide=id.g1f88252dc4_0_83"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Shape 10"/>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Shape 11"/>
          <p:cNvSpPr/>
          <p:nvPr/>
        </p:nvSpPr>
        <p:spPr>
          <a:xfrm>
            <a:off x="0" y="0"/>
            <a:ext cx="9144000" cy="487800"/>
          </a:xfrm>
          <a:prstGeom prst="rect">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grpSp>
        <p:nvGrpSpPr>
          <p:cNvPr id="12" name="Shape 12"/>
          <p:cNvGrpSpPr/>
          <p:nvPr/>
        </p:nvGrpSpPr>
        <p:grpSpPr>
          <a:xfrm>
            <a:off x="830392" y="1191256"/>
            <a:ext cx="745763" cy="45826"/>
            <a:chOff x="4580561" y="2589004"/>
            <a:chExt cx="1064464" cy="25200"/>
          </a:xfrm>
        </p:grpSpPr>
        <p:sp>
          <p:nvSpPr>
            <p:cNvPr id="13" name="Shape 13"/>
            <p:cNvSpPr/>
            <p:nvPr/>
          </p:nvSpPr>
          <p:spPr>
            <a:xfrm rot="-5400000">
              <a:off x="5366325" y="2335504"/>
              <a:ext cx="25200" cy="5322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14" name="Shape 14"/>
            <p:cNvSpPr/>
            <p:nvPr/>
          </p:nvSpPr>
          <p:spPr>
            <a:xfrm rot="-5400000">
              <a:off x="4836311" y="2333254"/>
              <a:ext cx="25200" cy="5367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5" name="Shape 15"/>
          <p:cNvSpPr txBox="1"/>
          <p:nvPr>
            <p:ph type="ctrTitle"/>
          </p:nvPr>
        </p:nvSpPr>
        <p:spPr>
          <a:xfrm>
            <a:off x="729450" y="1322450"/>
            <a:ext cx="7688100" cy="1664700"/>
          </a:xfrm>
          <a:prstGeom prst="rect">
            <a:avLst/>
          </a:prstGeom>
        </p:spPr>
        <p:txBody>
          <a:bodyPr anchorCtr="0" anchor="t" bIns="91425" lIns="91425" rIns="91425" wrap="square" tIns="91425"/>
          <a:lstStyle>
            <a:lvl1pPr lvl="0">
              <a:spcBef>
                <a:spcPts val="0"/>
              </a:spcBef>
              <a:buClr>
                <a:schemeClr val="dk2"/>
              </a:buClr>
              <a:buSzPts val="4200"/>
              <a:buNone/>
              <a:defRPr sz="4200">
                <a:solidFill>
                  <a:schemeClr val="dk2"/>
                </a:solidFill>
              </a:defRPr>
            </a:lvl1pPr>
            <a:lvl2pPr lvl="1">
              <a:spcBef>
                <a:spcPts val="0"/>
              </a:spcBef>
              <a:buClr>
                <a:schemeClr val="dk2"/>
              </a:buClr>
              <a:buSzPts val="4200"/>
              <a:buNone/>
              <a:defRPr sz="4200">
                <a:solidFill>
                  <a:schemeClr val="dk2"/>
                </a:solidFill>
              </a:defRPr>
            </a:lvl2pPr>
            <a:lvl3pPr lvl="2">
              <a:spcBef>
                <a:spcPts val="0"/>
              </a:spcBef>
              <a:buClr>
                <a:schemeClr val="dk2"/>
              </a:buClr>
              <a:buSzPts val="4200"/>
              <a:buNone/>
              <a:defRPr sz="4200">
                <a:solidFill>
                  <a:schemeClr val="dk2"/>
                </a:solidFill>
              </a:defRPr>
            </a:lvl3pPr>
            <a:lvl4pPr lvl="3">
              <a:spcBef>
                <a:spcPts val="0"/>
              </a:spcBef>
              <a:buClr>
                <a:schemeClr val="dk2"/>
              </a:buClr>
              <a:buSzPts val="4200"/>
              <a:buNone/>
              <a:defRPr sz="4200">
                <a:solidFill>
                  <a:schemeClr val="dk2"/>
                </a:solidFill>
              </a:defRPr>
            </a:lvl4pPr>
            <a:lvl5pPr lvl="4">
              <a:spcBef>
                <a:spcPts val="0"/>
              </a:spcBef>
              <a:buClr>
                <a:schemeClr val="dk2"/>
              </a:buClr>
              <a:buSzPts val="4200"/>
              <a:buNone/>
              <a:defRPr sz="4200">
                <a:solidFill>
                  <a:schemeClr val="dk2"/>
                </a:solidFill>
              </a:defRPr>
            </a:lvl5pPr>
            <a:lvl6pPr lvl="5">
              <a:spcBef>
                <a:spcPts val="0"/>
              </a:spcBef>
              <a:buClr>
                <a:schemeClr val="dk2"/>
              </a:buClr>
              <a:buSzPts val="4200"/>
              <a:buNone/>
              <a:defRPr sz="4200">
                <a:solidFill>
                  <a:schemeClr val="dk2"/>
                </a:solidFill>
              </a:defRPr>
            </a:lvl6pPr>
            <a:lvl7pPr lvl="6">
              <a:spcBef>
                <a:spcPts val="0"/>
              </a:spcBef>
              <a:buClr>
                <a:schemeClr val="dk2"/>
              </a:buClr>
              <a:buSzPts val="4200"/>
              <a:buNone/>
              <a:defRPr sz="4200">
                <a:solidFill>
                  <a:schemeClr val="dk2"/>
                </a:solidFill>
              </a:defRPr>
            </a:lvl7pPr>
            <a:lvl8pPr lvl="7">
              <a:spcBef>
                <a:spcPts val="0"/>
              </a:spcBef>
              <a:buClr>
                <a:schemeClr val="dk2"/>
              </a:buClr>
              <a:buSzPts val="4200"/>
              <a:buNone/>
              <a:defRPr sz="4200">
                <a:solidFill>
                  <a:schemeClr val="dk2"/>
                </a:solidFill>
              </a:defRPr>
            </a:lvl8pPr>
            <a:lvl9pPr lvl="8">
              <a:spcBef>
                <a:spcPts val="0"/>
              </a:spcBef>
              <a:buClr>
                <a:schemeClr val="dk2"/>
              </a:buClr>
              <a:buSzPts val="4200"/>
              <a:buNone/>
              <a:defRPr sz="4200">
                <a:solidFill>
                  <a:schemeClr val="dk2"/>
                </a:solidFill>
              </a:defRPr>
            </a:lvl9pPr>
          </a:lstStyle>
          <a:p/>
        </p:txBody>
      </p:sp>
      <p:sp>
        <p:nvSpPr>
          <p:cNvPr id="16" name="Shape 16"/>
          <p:cNvSpPr txBox="1"/>
          <p:nvPr>
            <p:ph idx="1" type="subTitle"/>
          </p:nvPr>
        </p:nvSpPr>
        <p:spPr>
          <a:xfrm>
            <a:off x="729627" y="3172900"/>
            <a:ext cx="7688100" cy="541200"/>
          </a:xfrm>
          <a:prstGeom prst="rect">
            <a:avLst/>
          </a:prstGeom>
        </p:spPr>
        <p:txBody>
          <a:bodyPr anchorCtr="0" anchor="t" bIns="91425" lIns="91425"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Shape 17"/>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GB"/>
              <a:t>‹#›</a:t>
            </a:fld>
          </a:p>
        </p:txBody>
      </p:sp>
      <p:sp>
        <p:nvSpPr>
          <p:cNvPr id="18" name="Shape 18"/>
          <p:cNvSpPr txBox="1"/>
          <p:nvPr/>
        </p:nvSpPr>
        <p:spPr>
          <a:xfrm>
            <a:off x="226550" y="78500"/>
            <a:ext cx="998100" cy="3219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600">
                <a:latin typeface="Raleway"/>
                <a:ea typeface="Raleway"/>
                <a:cs typeface="Raleway"/>
                <a:sym typeface="Raleway"/>
              </a:rPr>
              <a:t>Confidential</a:t>
            </a:r>
          </a:p>
        </p:txBody>
      </p:sp>
      <p:sp>
        <p:nvSpPr>
          <p:cNvPr id="19" name="Shape 19"/>
          <p:cNvSpPr txBox="1"/>
          <p:nvPr/>
        </p:nvSpPr>
        <p:spPr>
          <a:xfrm>
            <a:off x="1296767" y="78500"/>
            <a:ext cx="2100600" cy="3219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p>
        </p:txBody>
      </p:sp>
      <p:sp>
        <p:nvSpPr>
          <p:cNvPr id="20" name="Shape 20"/>
          <p:cNvSpPr txBox="1"/>
          <p:nvPr/>
        </p:nvSpPr>
        <p:spPr>
          <a:xfrm>
            <a:off x="8213935" y="78500"/>
            <a:ext cx="705900" cy="321900"/>
          </a:xfrm>
          <a:prstGeom prst="rect">
            <a:avLst/>
          </a:prstGeom>
          <a:noFill/>
          <a:ln>
            <a:noFill/>
          </a:ln>
        </p:spPr>
        <p:txBody>
          <a:bodyPr anchorCtr="0" anchor="ctr" bIns="91425" lIns="91425" rIns="91425" wrap="square" tIns="91425">
            <a:noAutofit/>
          </a:bodyPr>
          <a:lstStyle/>
          <a:p>
            <a:pPr indent="0" lvl="0" marL="0" rtl="0" algn="r">
              <a:spcBef>
                <a:spcPts val="0"/>
              </a:spcBef>
              <a:buNone/>
            </a:pPr>
            <a:r>
              <a:rPr lang="en-GB" sz="600">
                <a:latin typeface="Raleway"/>
                <a:ea typeface="Raleway"/>
                <a:cs typeface="Raleway"/>
                <a:sym typeface="Raleway"/>
              </a:rPr>
              <a:t>Version 1.0</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accent3"/>
        </a:solidFill>
      </p:bgPr>
    </p:bg>
    <p:spTree>
      <p:nvGrpSpPr>
        <p:cNvPr id="109" name="Shape 109"/>
        <p:cNvGrpSpPr/>
        <p:nvPr/>
      </p:nvGrpSpPr>
      <p:grpSpPr>
        <a:xfrm>
          <a:off x="0" y="0"/>
          <a:ext cx="0" cy="0"/>
          <a:chOff x="0" y="0"/>
          <a:chExt cx="0" cy="0"/>
        </a:xfrm>
      </p:grpSpPr>
      <p:grpSp>
        <p:nvGrpSpPr>
          <p:cNvPr id="110" name="Shape 110"/>
          <p:cNvGrpSpPr/>
          <p:nvPr/>
        </p:nvGrpSpPr>
        <p:grpSpPr>
          <a:xfrm>
            <a:off x="830392" y="4169130"/>
            <a:ext cx="745763" cy="45826"/>
            <a:chOff x="4580561" y="2589004"/>
            <a:chExt cx="1064464" cy="25200"/>
          </a:xfrm>
        </p:grpSpPr>
        <p:sp>
          <p:nvSpPr>
            <p:cNvPr id="111" name="Shape 111"/>
            <p:cNvSpPr/>
            <p:nvPr/>
          </p:nvSpPr>
          <p:spPr>
            <a:xfrm rot="-5400000">
              <a:off x="5366325" y="2335504"/>
              <a:ext cx="25200" cy="532200"/>
            </a:xfrm>
            <a:prstGeom prst="rect">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sp>
          <p:nvSpPr>
            <p:cNvPr id="112" name="Shape 112"/>
            <p:cNvSpPr/>
            <p:nvPr/>
          </p:nvSpPr>
          <p:spPr>
            <a:xfrm rot="-5400000">
              <a:off x="4836311" y="2333254"/>
              <a:ext cx="25200" cy="536700"/>
            </a:xfrm>
            <a:prstGeom prst="rect">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13" name="Shape 113"/>
          <p:cNvSpPr txBox="1"/>
          <p:nvPr>
            <p:ph type="title"/>
          </p:nvPr>
        </p:nvSpPr>
        <p:spPr>
          <a:xfrm>
            <a:off x="729450" y="864300"/>
            <a:ext cx="7021200" cy="2985000"/>
          </a:xfrm>
          <a:prstGeom prst="rect">
            <a:avLst/>
          </a:prstGeom>
        </p:spPr>
        <p:txBody>
          <a:bodyPr anchorCtr="0" anchor="ctr" bIns="91425" lIns="91425" rIns="91425" wrap="square" tIns="91425"/>
          <a:lstStyle>
            <a:lvl1pPr lvl="0">
              <a:spcBef>
                <a:spcPts val="0"/>
              </a:spcBef>
              <a:buClr>
                <a:schemeClr val="lt1"/>
              </a:buClr>
              <a:buSzPts val="3600"/>
              <a:buNone/>
              <a:defRPr sz="3600">
                <a:solidFill>
                  <a:schemeClr val="lt1"/>
                </a:solidFill>
              </a:defRPr>
            </a:lvl1pPr>
            <a:lvl2pPr lvl="1">
              <a:spcBef>
                <a:spcPts val="0"/>
              </a:spcBef>
              <a:buClr>
                <a:schemeClr val="lt1"/>
              </a:buClr>
              <a:buSzPts val="3600"/>
              <a:buNone/>
              <a:defRPr sz="3600">
                <a:solidFill>
                  <a:schemeClr val="lt1"/>
                </a:solidFill>
              </a:defRPr>
            </a:lvl2pPr>
            <a:lvl3pPr lvl="2">
              <a:spcBef>
                <a:spcPts val="0"/>
              </a:spcBef>
              <a:buClr>
                <a:schemeClr val="lt1"/>
              </a:buClr>
              <a:buSzPts val="3600"/>
              <a:buNone/>
              <a:defRPr sz="3600">
                <a:solidFill>
                  <a:schemeClr val="lt1"/>
                </a:solidFill>
              </a:defRPr>
            </a:lvl3pPr>
            <a:lvl4pPr lvl="3">
              <a:spcBef>
                <a:spcPts val="0"/>
              </a:spcBef>
              <a:buClr>
                <a:schemeClr val="lt1"/>
              </a:buClr>
              <a:buSzPts val="3600"/>
              <a:buNone/>
              <a:defRPr sz="3600">
                <a:solidFill>
                  <a:schemeClr val="lt1"/>
                </a:solidFill>
              </a:defRPr>
            </a:lvl4pPr>
            <a:lvl5pPr lvl="4">
              <a:spcBef>
                <a:spcPts val="0"/>
              </a:spcBef>
              <a:buClr>
                <a:schemeClr val="lt1"/>
              </a:buClr>
              <a:buSzPts val="3600"/>
              <a:buNone/>
              <a:defRPr sz="3600">
                <a:solidFill>
                  <a:schemeClr val="lt1"/>
                </a:solidFill>
              </a:defRPr>
            </a:lvl5pPr>
            <a:lvl6pPr lvl="5">
              <a:spcBef>
                <a:spcPts val="0"/>
              </a:spcBef>
              <a:buClr>
                <a:schemeClr val="lt1"/>
              </a:buClr>
              <a:buSzPts val="3600"/>
              <a:buNone/>
              <a:defRPr sz="3600">
                <a:solidFill>
                  <a:schemeClr val="lt1"/>
                </a:solidFill>
              </a:defRPr>
            </a:lvl6pPr>
            <a:lvl7pPr lvl="6">
              <a:spcBef>
                <a:spcPts val="0"/>
              </a:spcBef>
              <a:buClr>
                <a:schemeClr val="lt1"/>
              </a:buClr>
              <a:buSzPts val="3600"/>
              <a:buNone/>
              <a:defRPr sz="3600">
                <a:solidFill>
                  <a:schemeClr val="lt1"/>
                </a:solidFill>
              </a:defRPr>
            </a:lvl7pPr>
            <a:lvl8pPr lvl="7">
              <a:spcBef>
                <a:spcPts val="0"/>
              </a:spcBef>
              <a:buClr>
                <a:schemeClr val="lt1"/>
              </a:buClr>
              <a:buSzPts val="3600"/>
              <a:buNone/>
              <a:defRPr sz="3600">
                <a:solidFill>
                  <a:schemeClr val="lt1"/>
                </a:solidFill>
              </a:defRPr>
            </a:lvl8pPr>
            <a:lvl9pPr lvl="8">
              <a:spcBef>
                <a:spcPts val="0"/>
              </a:spcBef>
              <a:buClr>
                <a:schemeClr val="lt1"/>
              </a:buClr>
              <a:buSzPts val="3600"/>
              <a:buNone/>
              <a:defRPr sz="3600">
                <a:solidFill>
                  <a:schemeClr val="lt1"/>
                </a:solidFill>
              </a:defRPr>
            </a:lvl9pPr>
          </a:lstStyle>
          <a:p/>
        </p:txBody>
      </p:sp>
      <p:sp>
        <p:nvSpPr>
          <p:cNvPr id="114" name="Shape 114"/>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GB">
                <a:solidFill>
                  <a:schemeClr val="lt1"/>
                </a:solidFill>
              </a:rPr>
              <a:t>‹#›</a:t>
            </a:fld>
          </a:p>
        </p:txBody>
      </p:sp>
      <p:sp>
        <p:nvSpPr>
          <p:cNvPr id="115" name="Shape 115">
            <a:hlinkClick r:id="rId2"/>
          </p:cNvPr>
          <p:cNvSpPr/>
          <p:nvPr/>
        </p:nvSpPr>
        <p:spPr>
          <a:xfrm>
            <a:off x="8280450" y="0"/>
            <a:ext cx="863400" cy="4542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116" name="Shape 116">
            <a:hlinkClick r:id="rId3"/>
          </p:cNvPr>
          <p:cNvCxnSpPr/>
          <p:nvPr/>
        </p:nvCxnSpPr>
        <p:spPr>
          <a:xfrm>
            <a:off x="8598817" y="216350"/>
            <a:ext cx="216300" cy="0"/>
          </a:xfrm>
          <a:prstGeom prst="straightConnector1">
            <a:avLst/>
          </a:prstGeom>
          <a:noFill/>
          <a:ln cap="flat" cmpd="sng" w="9525">
            <a:solidFill>
              <a:schemeClr val="lt2"/>
            </a:solidFill>
            <a:prstDash val="solid"/>
            <a:round/>
            <a:headEnd len="lg" w="lg" type="none"/>
            <a:tailEnd len="lg" w="lg" type="none"/>
          </a:ln>
        </p:spPr>
      </p:cxnSp>
      <p:cxnSp>
        <p:nvCxnSpPr>
          <p:cNvPr id="117" name="Shape 117">
            <a:hlinkClick r:id="rId4"/>
          </p:cNvPr>
          <p:cNvCxnSpPr/>
          <p:nvPr/>
        </p:nvCxnSpPr>
        <p:spPr>
          <a:xfrm>
            <a:off x="8598817" y="250138"/>
            <a:ext cx="216300" cy="0"/>
          </a:xfrm>
          <a:prstGeom prst="straightConnector1">
            <a:avLst/>
          </a:prstGeom>
          <a:noFill/>
          <a:ln cap="flat" cmpd="sng" w="9525">
            <a:solidFill>
              <a:schemeClr val="lt2"/>
            </a:solidFill>
            <a:prstDash val="solid"/>
            <a:round/>
            <a:headEnd len="lg" w="lg" type="none"/>
            <a:tailEnd len="lg" w="lg" type="none"/>
          </a:ln>
        </p:spPr>
      </p:cxnSp>
      <p:cxnSp>
        <p:nvCxnSpPr>
          <p:cNvPr id="118" name="Shape 118">
            <a:hlinkClick r:id="rId5"/>
          </p:cNvPr>
          <p:cNvCxnSpPr/>
          <p:nvPr/>
        </p:nvCxnSpPr>
        <p:spPr>
          <a:xfrm>
            <a:off x="8598817" y="283925"/>
            <a:ext cx="216300" cy="0"/>
          </a:xfrm>
          <a:prstGeom prst="straightConnector1">
            <a:avLst/>
          </a:prstGeom>
          <a:noFill/>
          <a:ln cap="flat" cmpd="sng" w="9525">
            <a:solidFill>
              <a:schemeClr val="lt2"/>
            </a:solidFill>
            <a:prstDash val="solid"/>
            <a:round/>
            <a:headEnd len="lg" w="lg" type="none"/>
            <a:tailEnd len="lg" w="lg"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119" name="Shape 119"/>
        <p:cNvGrpSpPr/>
        <p:nvPr/>
      </p:nvGrpSpPr>
      <p:grpSpPr>
        <a:xfrm>
          <a:off x="0" y="0"/>
          <a:ext cx="0" cy="0"/>
          <a:chOff x="0" y="0"/>
          <a:chExt cx="0" cy="0"/>
        </a:xfrm>
      </p:grpSpPr>
      <p:sp>
        <p:nvSpPr>
          <p:cNvPr id="120" name="Shape 120"/>
          <p:cNvSpPr/>
          <p:nvPr/>
        </p:nvSpPr>
        <p:spPr>
          <a:xfrm>
            <a:off x="0" y="0"/>
            <a:ext cx="4572000" cy="51435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nvGrpSpPr>
          <p:cNvPr id="121" name="Shape 121"/>
          <p:cNvGrpSpPr/>
          <p:nvPr/>
        </p:nvGrpSpPr>
        <p:grpSpPr>
          <a:xfrm>
            <a:off x="830392" y="1191256"/>
            <a:ext cx="745763" cy="45826"/>
            <a:chOff x="4580561" y="2589004"/>
            <a:chExt cx="1064464" cy="25200"/>
          </a:xfrm>
        </p:grpSpPr>
        <p:sp>
          <p:nvSpPr>
            <p:cNvPr id="122" name="Shape 122"/>
            <p:cNvSpPr/>
            <p:nvPr/>
          </p:nvSpPr>
          <p:spPr>
            <a:xfrm rot="-5400000">
              <a:off x="5366325" y="2335504"/>
              <a:ext cx="25200" cy="5322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123" name="Shape 123"/>
            <p:cNvSpPr/>
            <p:nvPr/>
          </p:nvSpPr>
          <p:spPr>
            <a:xfrm rot="-5400000">
              <a:off x="4836311" y="2333254"/>
              <a:ext cx="25200" cy="5367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24" name="Shape 124"/>
          <p:cNvSpPr txBox="1"/>
          <p:nvPr>
            <p:ph type="title"/>
          </p:nvPr>
        </p:nvSpPr>
        <p:spPr>
          <a:xfrm>
            <a:off x="730000" y="1318650"/>
            <a:ext cx="3300900" cy="1687200"/>
          </a:xfrm>
          <a:prstGeom prst="rect">
            <a:avLst/>
          </a:prstGeom>
        </p:spPr>
        <p:txBody>
          <a:bodyPr anchorCtr="0" anchor="t" bIns="91425" lIns="91425" rIns="91425" wrap="square" tIns="91425"/>
          <a:lstStyle>
            <a:lvl1pPr lvl="0">
              <a:spcBef>
                <a:spcPts val="0"/>
              </a:spcBef>
              <a:buClr>
                <a:schemeClr val="dk2"/>
              </a:buClr>
              <a:buSzPts val="2600"/>
              <a:buNone/>
              <a:defRPr sz="2600">
                <a:solidFill>
                  <a:schemeClr val="dk2"/>
                </a:solidFill>
              </a:defRPr>
            </a:lvl1pPr>
            <a:lvl2pPr lvl="1">
              <a:spcBef>
                <a:spcPts val="0"/>
              </a:spcBef>
              <a:buClr>
                <a:schemeClr val="dk2"/>
              </a:buClr>
              <a:buSzPts val="2600"/>
              <a:buNone/>
              <a:defRPr sz="2600">
                <a:solidFill>
                  <a:schemeClr val="dk2"/>
                </a:solidFill>
              </a:defRPr>
            </a:lvl2pPr>
            <a:lvl3pPr lvl="2">
              <a:spcBef>
                <a:spcPts val="0"/>
              </a:spcBef>
              <a:buClr>
                <a:schemeClr val="dk2"/>
              </a:buClr>
              <a:buSzPts val="2600"/>
              <a:buNone/>
              <a:defRPr sz="2600">
                <a:solidFill>
                  <a:schemeClr val="dk2"/>
                </a:solidFill>
              </a:defRPr>
            </a:lvl3pPr>
            <a:lvl4pPr lvl="3">
              <a:spcBef>
                <a:spcPts val="0"/>
              </a:spcBef>
              <a:buClr>
                <a:schemeClr val="dk2"/>
              </a:buClr>
              <a:buSzPts val="2600"/>
              <a:buNone/>
              <a:defRPr sz="2600">
                <a:solidFill>
                  <a:schemeClr val="dk2"/>
                </a:solidFill>
              </a:defRPr>
            </a:lvl4pPr>
            <a:lvl5pPr lvl="4">
              <a:spcBef>
                <a:spcPts val="0"/>
              </a:spcBef>
              <a:buClr>
                <a:schemeClr val="dk2"/>
              </a:buClr>
              <a:buSzPts val="2600"/>
              <a:buNone/>
              <a:defRPr sz="2600">
                <a:solidFill>
                  <a:schemeClr val="dk2"/>
                </a:solidFill>
              </a:defRPr>
            </a:lvl5pPr>
            <a:lvl6pPr lvl="5">
              <a:spcBef>
                <a:spcPts val="0"/>
              </a:spcBef>
              <a:buClr>
                <a:schemeClr val="dk2"/>
              </a:buClr>
              <a:buSzPts val="2600"/>
              <a:buNone/>
              <a:defRPr sz="2600">
                <a:solidFill>
                  <a:schemeClr val="dk2"/>
                </a:solidFill>
              </a:defRPr>
            </a:lvl6pPr>
            <a:lvl7pPr lvl="6">
              <a:spcBef>
                <a:spcPts val="0"/>
              </a:spcBef>
              <a:buClr>
                <a:schemeClr val="dk2"/>
              </a:buClr>
              <a:buSzPts val="2600"/>
              <a:buNone/>
              <a:defRPr sz="2600">
                <a:solidFill>
                  <a:schemeClr val="dk2"/>
                </a:solidFill>
              </a:defRPr>
            </a:lvl7pPr>
            <a:lvl8pPr lvl="7">
              <a:spcBef>
                <a:spcPts val="0"/>
              </a:spcBef>
              <a:buClr>
                <a:schemeClr val="dk2"/>
              </a:buClr>
              <a:buSzPts val="2600"/>
              <a:buNone/>
              <a:defRPr sz="2600">
                <a:solidFill>
                  <a:schemeClr val="dk2"/>
                </a:solidFill>
              </a:defRPr>
            </a:lvl8pPr>
            <a:lvl9pPr lvl="8">
              <a:spcBef>
                <a:spcPts val="0"/>
              </a:spcBef>
              <a:buClr>
                <a:schemeClr val="dk2"/>
              </a:buClr>
              <a:buSzPts val="2600"/>
              <a:buNone/>
              <a:defRPr sz="2600">
                <a:solidFill>
                  <a:schemeClr val="dk2"/>
                </a:solidFill>
              </a:defRPr>
            </a:lvl9pPr>
          </a:lstStyle>
          <a:p/>
        </p:txBody>
      </p:sp>
      <p:sp>
        <p:nvSpPr>
          <p:cNvPr id="125" name="Shape 125"/>
          <p:cNvSpPr txBox="1"/>
          <p:nvPr>
            <p:ph idx="1" type="subTitle"/>
          </p:nvPr>
        </p:nvSpPr>
        <p:spPr>
          <a:xfrm>
            <a:off x="724950" y="3161525"/>
            <a:ext cx="3300900" cy="759000"/>
          </a:xfrm>
          <a:prstGeom prst="rect">
            <a:avLst/>
          </a:prstGeom>
        </p:spPr>
        <p:txBody>
          <a:bodyPr anchorCtr="0" anchor="t" bIns="91425" lIns="91425"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Shape 126"/>
          <p:cNvSpPr txBox="1"/>
          <p:nvPr>
            <p:ph idx="2" type="body"/>
          </p:nvPr>
        </p:nvSpPr>
        <p:spPr>
          <a:xfrm>
            <a:off x="5174225" y="1352625"/>
            <a:ext cx="3374400" cy="30255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127" name="Shape 127"/>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GB"/>
              <a:t>‹#›</a:t>
            </a:fld>
          </a:p>
        </p:txBody>
      </p:sp>
      <p:sp>
        <p:nvSpPr>
          <p:cNvPr id="128" name="Shape 128">
            <a:hlinkClick r:id="rId2"/>
          </p:cNvPr>
          <p:cNvSpPr/>
          <p:nvPr/>
        </p:nvSpPr>
        <p:spPr>
          <a:xfrm>
            <a:off x="8280450" y="0"/>
            <a:ext cx="863400" cy="454200"/>
          </a:xfrm>
          <a:prstGeom prst="rect">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129" name="Shape 129">
            <a:hlinkClick r:id="rId3"/>
          </p:cNvPr>
          <p:cNvCxnSpPr/>
          <p:nvPr/>
        </p:nvCxnSpPr>
        <p:spPr>
          <a:xfrm>
            <a:off x="8598817" y="216350"/>
            <a:ext cx="216300" cy="0"/>
          </a:xfrm>
          <a:prstGeom prst="straightConnector1">
            <a:avLst/>
          </a:prstGeom>
          <a:noFill/>
          <a:ln cap="flat" cmpd="sng" w="9525">
            <a:solidFill>
              <a:srgbClr val="B7B7B7"/>
            </a:solidFill>
            <a:prstDash val="solid"/>
            <a:round/>
            <a:headEnd len="lg" w="lg" type="none"/>
            <a:tailEnd len="lg" w="lg" type="none"/>
          </a:ln>
        </p:spPr>
      </p:cxnSp>
      <p:cxnSp>
        <p:nvCxnSpPr>
          <p:cNvPr id="130" name="Shape 130">
            <a:hlinkClick r:id="rId4"/>
          </p:cNvPr>
          <p:cNvCxnSpPr/>
          <p:nvPr/>
        </p:nvCxnSpPr>
        <p:spPr>
          <a:xfrm>
            <a:off x="8598817" y="250138"/>
            <a:ext cx="216300" cy="0"/>
          </a:xfrm>
          <a:prstGeom prst="straightConnector1">
            <a:avLst/>
          </a:prstGeom>
          <a:noFill/>
          <a:ln cap="flat" cmpd="sng" w="9525">
            <a:solidFill>
              <a:srgbClr val="B7B7B7"/>
            </a:solidFill>
            <a:prstDash val="solid"/>
            <a:round/>
            <a:headEnd len="lg" w="lg" type="none"/>
            <a:tailEnd len="lg" w="lg" type="none"/>
          </a:ln>
        </p:spPr>
      </p:cxnSp>
      <p:cxnSp>
        <p:nvCxnSpPr>
          <p:cNvPr id="131" name="Shape 131">
            <a:hlinkClick r:id="rId5"/>
          </p:cNvPr>
          <p:cNvCxnSpPr/>
          <p:nvPr/>
        </p:nvCxnSpPr>
        <p:spPr>
          <a:xfrm>
            <a:off x="8598817" y="283925"/>
            <a:ext cx="216300" cy="0"/>
          </a:xfrm>
          <a:prstGeom prst="straightConnector1">
            <a:avLst/>
          </a:prstGeom>
          <a:noFill/>
          <a:ln cap="flat" cmpd="sng" w="9525">
            <a:solidFill>
              <a:srgbClr val="B7B7B7"/>
            </a:solidFill>
            <a:prstDash val="solid"/>
            <a:round/>
            <a:headEnd len="lg" w="lg" type="none"/>
            <a:tailEnd len="lg" w="lg"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32" name="Shape 132"/>
        <p:cNvGrpSpPr/>
        <p:nvPr/>
      </p:nvGrpSpPr>
      <p:grpSpPr>
        <a:xfrm>
          <a:off x="0" y="0"/>
          <a:ext cx="0" cy="0"/>
          <a:chOff x="0" y="0"/>
          <a:chExt cx="0" cy="0"/>
        </a:xfrm>
      </p:grpSpPr>
      <p:sp>
        <p:nvSpPr>
          <p:cNvPr id="133" name="Shape 133"/>
          <p:cNvSpPr txBox="1"/>
          <p:nvPr>
            <p:ph idx="1" type="body"/>
          </p:nvPr>
        </p:nvSpPr>
        <p:spPr>
          <a:xfrm>
            <a:off x="724950" y="4372551"/>
            <a:ext cx="7697400" cy="460500"/>
          </a:xfrm>
          <a:prstGeom prst="rect">
            <a:avLst/>
          </a:prstGeom>
        </p:spPr>
        <p:txBody>
          <a:bodyPr anchorCtr="0" anchor="ctr" bIns="91425" lIns="91425" rIns="91425" wrap="square" tIns="91425"/>
          <a:lstStyle>
            <a:lvl1pPr lvl="0">
              <a:lnSpc>
                <a:spcPct val="100000"/>
              </a:lnSpc>
              <a:spcBef>
                <a:spcPts val="0"/>
              </a:spcBef>
              <a:spcAft>
                <a:spcPts val="0"/>
              </a:spcAft>
              <a:buSzPts val="1300"/>
              <a:buNone/>
              <a:defRPr/>
            </a:lvl1pPr>
          </a:lstStyle>
          <a:p/>
        </p:txBody>
      </p:sp>
      <p:sp>
        <p:nvSpPr>
          <p:cNvPr id="134" name="Shape 134"/>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GB"/>
              <a:t>‹#›</a:t>
            </a:fld>
          </a:p>
        </p:txBody>
      </p:sp>
      <p:sp>
        <p:nvSpPr>
          <p:cNvPr id="135" name="Shape 135">
            <a:hlinkClick r:id="rId2"/>
          </p:cNvPr>
          <p:cNvSpPr/>
          <p:nvPr/>
        </p:nvSpPr>
        <p:spPr>
          <a:xfrm>
            <a:off x="8280450" y="0"/>
            <a:ext cx="863400" cy="454200"/>
          </a:xfrm>
          <a:prstGeom prst="rect">
            <a:avLst/>
          </a:prstGeom>
          <a:solidFill>
            <a:srgbClr val="FFFFFF"/>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136" name="Shape 136">
            <a:hlinkClick r:id="rId3"/>
          </p:cNvPr>
          <p:cNvCxnSpPr/>
          <p:nvPr/>
        </p:nvCxnSpPr>
        <p:spPr>
          <a:xfrm>
            <a:off x="8598817" y="216350"/>
            <a:ext cx="216300" cy="0"/>
          </a:xfrm>
          <a:prstGeom prst="straightConnector1">
            <a:avLst/>
          </a:prstGeom>
          <a:noFill/>
          <a:ln cap="flat" cmpd="sng" w="9525">
            <a:solidFill>
              <a:srgbClr val="B7B7B7"/>
            </a:solidFill>
            <a:prstDash val="solid"/>
            <a:round/>
            <a:headEnd len="lg" w="lg" type="none"/>
            <a:tailEnd len="lg" w="lg" type="none"/>
          </a:ln>
        </p:spPr>
      </p:cxnSp>
      <p:cxnSp>
        <p:nvCxnSpPr>
          <p:cNvPr id="137" name="Shape 137">
            <a:hlinkClick r:id="rId4"/>
          </p:cNvPr>
          <p:cNvCxnSpPr/>
          <p:nvPr/>
        </p:nvCxnSpPr>
        <p:spPr>
          <a:xfrm>
            <a:off x="8598817" y="250138"/>
            <a:ext cx="216300" cy="0"/>
          </a:xfrm>
          <a:prstGeom prst="straightConnector1">
            <a:avLst/>
          </a:prstGeom>
          <a:noFill/>
          <a:ln cap="flat" cmpd="sng" w="9525">
            <a:solidFill>
              <a:srgbClr val="B7B7B7"/>
            </a:solidFill>
            <a:prstDash val="solid"/>
            <a:round/>
            <a:headEnd len="lg" w="lg" type="none"/>
            <a:tailEnd len="lg" w="lg" type="none"/>
          </a:ln>
        </p:spPr>
      </p:cxnSp>
      <p:cxnSp>
        <p:nvCxnSpPr>
          <p:cNvPr id="138" name="Shape 138">
            <a:hlinkClick r:id="rId5"/>
          </p:cNvPr>
          <p:cNvCxnSpPr/>
          <p:nvPr/>
        </p:nvCxnSpPr>
        <p:spPr>
          <a:xfrm>
            <a:off x="8598817" y="283925"/>
            <a:ext cx="216300" cy="0"/>
          </a:xfrm>
          <a:prstGeom prst="straightConnector1">
            <a:avLst/>
          </a:prstGeom>
          <a:noFill/>
          <a:ln cap="flat" cmpd="sng" w="9525">
            <a:solidFill>
              <a:srgbClr val="B7B7B7"/>
            </a:solidFill>
            <a:prstDash val="solid"/>
            <a:round/>
            <a:headEnd len="lg" w="lg" type="none"/>
            <a:tailEnd len="lg" w="lg"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bg>
      <p:bgPr>
        <a:solidFill>
          <a:schemeClr val="dk1"/>
        </a:solidFill>
      </p:bgPr>
    </p:bg>
    <p:spTree>
      <p:nvGrpSpPr>
        <p:cNvPr id="139" name="Shape 139"/>
        <p:cNvGrpSpPr/>
        <p:nvPr/>
      </p:nvGrpSpPr>
      <p:grpSpPr>
        <a:xfrm>
          <a:off x="0" y="0"/>
          <a:ext cx="0" cy="0"/>
          <a:chOff x="0" y="0"/>
          <a:chExt cx="0" cy="0"/>
        </a:xfrm>
      </p:grpSpPr>
      <p:grpSp>
        <p:nvGrpSpPr>
          <p:cNvPr id="140" name="Shape 140"/>
          <p:cNvGrpSpPr/>
          <p:nvPr/>
        </p:nvGrpSpPr>
        <p:grpSpPr>
          <a:xfrm>
            <a:off x="830392" y="4169130"/>
            <a:ext cx="745763" cy="45826"/>
            <a:chOff x="4580561" y="2589004"/>
            <a:chExt cx="1064464" cy="25200"/>
          </a:xfrm>
        </p:grpSpPr>
        <p:sp>
          <p:nvSpPr>
            <p:cNvPr id="141" name="Shape 141"/>
            <p:cNvSpPr/>
            <p:nvPr/>
          </p:nvSpPr>
          <p:spPr>
            <a:xfrm rot="-5400000">
              <a:off x="5366325" y="2335504"/>
              <a:ext cx="25200" cy="532200"/>
            </a:xfrm>
            <a:prstGeom prst="rect">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sp>
          <p:nvSpPr>
            <p:cNvPr id="142" name="Shape 142"/>
            <p:cNvSpPr/>
            <p:nvPr/>
          </p:nvSpPr>
          <p:spPr>
            <a:xfrm rot="-5400000">
              <a:off x="4836311" y="2333254"/>
              <a:ext cx="25200" cy="536700"/>
            </a:xfrm>
            <a:prstGeom prst="rect">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43" name="Shape 143"/>
          <p:cNvSpPr txBox="1"/>
          <p:nvPr>
            <p:ph type="title"/>
          </p:nvPr>
        </p:nvSpPr>
        <p:spPr>
          <a:xfrm>
            <a:off x="729450" y="733950"/>
            <a:ext cx="7688400" cy="1244700"/>
          </a:xfrm>
          <a:prstGeom prst="rect">
            <a:avLst/>
          </a:prstGeom>
        </p:spPr>
        <p:txBody>
          <a:bodyPr anchorCtr="0" anchor="t" bIns="91425" lIns="91425" rIns="91425" wrap="square" tIns="91425"/>
          <a:lstStyle>
            <a:lvl1pPr lvl="0">
              <a:spcBef>
                <a:spcPts val="0"/>
              </a:spcBef>
              <a:buClr>
                <a:schemeClr val="lt1"/>
              </a:buClr>
              <a:buSzPts val="8000"/>
              <a:buNone/>
              <a:defRPr sz="8000">
                <a:solidFill>
                  <a:schemeClr val="lt1"/>
                </a:solidFill>
              </a:defRPr>
            </a:lvl1pPr>
            <a:lvl2pPr lvl="1">
              <a:spcBef>
                <a:spcPts val="0"/>
              </a:spcBef>
              <a:buClr>
                <a:schemeClr val="lt1"/>
              </a:buClr>
              <a:buSzPts val="8000"/>
              <a:buNone/>
              <a:defRPr sz="8000">
                <a:solidFill>
                  <a:schemeClr val="lt1"/>
                </a:solidFill>
              </a:defRPr>
            </a:lvl2pPr>
            <a:lvl3pPr lvl="2">
              <a:spcBef>
                <a:spcPts val="0"/>
              </a:spcBef>
              <a:buClr>
                <a:schemeClr val="lt1"/>
              </a:buClr>
              <a:buSzPts val="8000"/>
              <a:buNone/>
              <a:defRPr sz="8000">
                <a:solidFill>
                  <a:schemeClr val="lt1"/>
                </a:solidFill>
              </a:defRPr>
            </a:lvl3pPr>
            <a:lvl4pPr lvl="3">
              <a:spcBef>
                <a:spcPts val="0"/>
              </a:spcBef>
              <a:buClr>
                <a:schemeClr val="lt1"/>
              </a:buClr>
              <a:buSzPts val="8000"/>
              <a:buNone/>
              <a:defRPr sz="8000">
                <a:solidFill>
                  <a:schemeClr val="lt1"/>
                </a:solidFill>
              </a:defRPr>
            </a:lvl4pPr>
            <a:lvl5pPr lvl="4">
              <a:spcBef>
                <a:spcPts val="0"/>
              </a:spcBef>
              <a:buClr>
                <a:schemeClr val="lt1"/>
              </a:buClr>
              <a:buSzPts val="8000"/>
              <a:buNone/>
              <a:defRPr sz="8000">
                <a:solidFill>
                  <a:schemeClr val="lt1"/>
                </a:solidFill>
              </a:defRPr>
            </a:lvl5pPr>
            <a:lvl6pPr lvl="5">
              <a:spcBef>
                <a:spcPts val="0"/>
              </a:spcBef>
              <a:buClr>
                <a:schemeClr val="lt1"/>
              </a:buClr>
              <a:buSzPts val="8000"/>
              <a:buNone/>
              <a:defRPr sz="8000">
                <a:solidFill>
                  <a:schemeClr val="lt1"/>
                </a:solidFill>
              </a:defRPr>
            </a:lvl6pPr>
            <a:lvl7pPr lvl="6">
              <a:spcBef>
                <a:spcPts val="0"/>
              </a:spcBef>
              <a:buClr>
                <a:schemeClr val="lt1"/>
              </a:buClr>
              <a:buSzPts val="8000"/>
              <a:buNone/>
              <a:defRPr sz="8000">
                <a:solidFill>
                  <a:schemeClr val="lt1"/>
                </a:solidFill>
              </a:defRPr>
            </a:lvl7pPr>
            <a:lvl8pPr lvl="7">
              <a:spcBef>
                <a:spcPts val="0"/>
              </a:spcBef>
              <a:buClr>
                <a:schemeClr val="lt1"/>
              </a:buClr>
              <a:buSzPts val="8000"/>
              <a:buNone/>
              <a:defRPr sz="8000">
                <a:solidFill>
                  <a:schemeClr val="lt1"/>
                </a:solidFill>
              </a:defRPr>
            </a:lvl8pPr>
            <a:lvl9pPr lvl="8">
              <a:spcBef>
                <a:spcPts val="0"/>
              </a:spcBef>
              <a:buClr>
                <a:schemeClr val="lt1"/>
              </a:buClr>
              <a:buSzPts val="8000"/>
              <a:buNone/>
              <a:defRPr sz="8000">
                <a:solidFill>
                  <a:schemeClr val="lt1"/>
                </a:solidFill>
              </a:defRPr>
            </a:lvl9pPr>
          </a:lstStyle>
          <a:p/>
        </p:txBody>
      </p:sp>
      <p:sp>
        <p:nvSpPr>
          <p:cNvPr id="144" name="Shape 144"/>
          <p:cNvSpPr txBox="1"/>
          <p:nvPr>
            <p:ph idx="1" type="body"/>
          </p:nvPr>
        </p:nvSpPr>
        <p:spPr>
          <a:xfrm>
            <a:off x="729450" y="2272888"/>
            <a:ext cx="7688400" cy="1580400"/>
          </a:xfrm>
          <a:prstGeom prst="rect">
            <a:avLst/>
          </a:prstGeom>
        </p:spPr>
        <p:txBody>
          <a:bodyPr anchorCtr="0" anchor="t" bIns="91425" lIns="91425" rIns="91425" wrap="square" tIns="91425"/>
          <a:lstStyle>
            <a:lvl1pPr lvl="0">
              <a:spcBef>
                <a:spcPts val="0"/>
              </a:spcBef>
              <a:buClr>
                <a:schemeClr val="lt1"/>
              </a:buClr>
              <a:buSzPts val="1300"/>
              <a:buChar char="●"/>
              <a:defRPr>
                <a:solidFill>
                  <a:schemeClr val="lt1"/>
                </a:solidFill>
              </a:defRPr>
            </a:lvl1pPr>
            <a:lvl2pPr lvl="1">
              <a:spcBef>
                <a:spcPts val="0"/>
              </a:spcBef>
              <a:buClr>
                <a:schemeClr val="lt1"/>
              </a:buClr>
              <a:buSzPts val="1100"/>
              <a:buChar char="○"/>
              <a:defRPr>
                <a:solidFill>
                  <a:schemeClr val="lt1"/>
                </a:solidFill>
              </a:defRPr>
            </a:lvl2pPr>
            <a:lvl3pPr lvl="2">
              <a:spcBef>
                <a:spcPts val="0"/>
              </a:spcBef>
              <a:buClr>
                <a:schemeClr val="lt1"/>
              </a:buClr>
              <a:buSzPts val="1100"/>
              <a:buChar char="■"/>
              <a:defRPr>
                <a:solidFill>
                  <a:schemeClr val="lt1"/>
                </a:solidFill>
              </a:defRPr>
            </a:lvl3pPr>
            <a:lvl4pPr lvl="3">
              <a:spcBef>
                <a:spcPts val="0"/>
              </a:spcBef>
              <a:buClr>
                <a:schemeClr val="lt1"/>
              </a:buClr>
              <a:buSzPts val="1100"/>
              <a:buChar char="●"/>
              <a:defRPr>
                <a:solidFill>
                  <a:schemeClr val="lt1"/>
                </a:solidFill>
              </a:defRPr>
            </a:lvl4pPr>
            <a:lvl5pPr lvl="4">
              <a:spcBef>
                <a:spcPts val="0"/>
              </a:spcBef>
              <a:buClr>
                <a:schemeClr val="lt1"/>
              </a:buClr>
              <a:buSzPts val="1100"/>
              <a:buChar char="○"/>
              <a:defRPr>
                <a:solidFill>
                  <a:schemeClr val="lt1"/>
                </a:solidFill>
              </a:defRPr>
            </a:lvl5pPr>
            <a:lvl6pPr lvl="5">
              <a:spcBef>
                <a:spcPts val="0"/>
              </a:spcBef>
              <a:buClr>
                <a:schemeClr val="lt1"/>
              </a:buClr>
              <a:buSzPts val="1100"/>
              <a:buChar char="■"/>
              <a:defRPr>
                <a:solidFill>
                  <a:schemeClr val="lt1"/>
                </a:solidFill>
              </a:defRPr>
            </a:lvl6pPr>
            <a:lvl7pPr lvl="6">
              <a:spcBef>
                <a:spcPts val="0"/>
              </a:spcBef>
              <a:buClr>
                <a:schemeClr val="lt1"/>
              </a:buClr>
              <a:buSzPts val="1100"/>
              <a:buChar char="●"/>
              <a:defRPr>
                <a:solidFill>
                  <a:schemeClr val="lt1"/>
                </a:solidFill>
              </a:defRPr>
            </a:lvl7pPr>
            <a:lvl8pPr lvl="7">
              <a:spcBef>
                <a:spcPts val="0"/>
              </a:spcBef>
              <a:buClr>
                <a:schemeClr val="lt1"/>
              </a:buClr>
              <a:buSzPts val="1100"/>
              <a:buChar char="○"/>
              <a:defRPr>
                <a:solidFill>
                  <a:schemeClr val="lt1"/>
                </a:solidFill>
              </a:defRPr>
            </a:lvl8pPr>
            <a:lvl9pPr lvl="8">
              <a:spcBef>
                <a:spcPts val="0"/>
              </a:spcBef>
              <a:buClr>
                <a:schemeClr val="lt1"/>
              </a:buClr>
              <a:buSzPts val="1100"/>
              <a:buChar char="■"/>
              <a:defRPr>
                <a:solidFill>
                  <a:schemeClr val="lt1"/>
                </a:solidFill>
              </a:defRPr>
            </a:lvl9pPr>
          </a:lstStyle>
          <a:p/>
        </p:txBody>
      </p:sp>
      <p:sp>
        <p:nvSpPr>
          <p:cNvPr id="145" name="Shape 145"/>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GB">
                <a:solidFill>
                  <a:schemeClr val="lt1"/>
                </a:solidFill>
              </a:rPr>
              <a:t>‹#›</a:t>
            </a:fld>
          </a:p>
        </p:txBody>
      </p:sp>
      <p:sp>
        <p:nvSpPr>
          <p:cNvPr id="146" name="Shape 146">
            <a:hlinkClick r:id="rId2"/>
          </p:cNvPr>
          <p:cNvSpPr/>
          <p:nvPr/>
        </p:nvSpPr>
        <p:spPr>
          <a:xfrm>
            <a:off x="8280450" y="0"/>
            <a:ext cx="863400" cy="4542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147" name="Shape 147">
            <a:hlinkClick r:id="rId3"/>
          </p:cNvPr>
          <p:cNvCxnSpPr/>
          <p:nvPr/>
        </p:nvCxnSpPr>
        <p:spPr>
          <a:xfrm>
            <a:off x="8598817" y="216350"/>
            <a:ext cx="216300" cy="0"/>
          </a:xfrm>
          <a:prstGeom prst="straightConnector1">
            <a:avLst/>
          </a:prstGeom>
          <a:noFill/>
          <a:ln cap="flat" cmpd="sng" w="9525">
            <a:solidFill>
              <a:schemeClr val="lt2"/>
            </a:solidFill>
            <a:prstDash val="solid"/>
            <a:round/>
            <a:headEnd len="lg" w="lg" type="none"/>
            <a:tailEnd len="lg" w="lg" type="none"/>
          </a:ln>
        </p:spPr>
      </p:cxnSp>
      <p:cxnSp>
        <p:nvCxnSpPr>
          <p:cNvPr id="148" name="Shape 148">
            <a:hlinkClick r:id="rId4"/>
          </p:cNvPr>
          <p:cNvCxnSpPr/>
          <p:nvPr/>
        </p:nvCxnSpPr>
        <p:spPr>
          <a:xfrm>
            <a:off x="8598817" y="250138"/>
            <a:ext cx="216300" cy="0"/>
          </a:xfrm>
          <a:prstGeom prst="straightConnector1">
            <a:avLst/>
          </a:prstGeom>
          <a:noFill/>
          <a:ln cap="flat" cmpd="sng" w="9525">
            <a:solidFill>
              <a:schemeClr val="lt2"/>
            </a:solidFill>
            <a:prstDash val="solid"/>
            <a:round/>
            <a:headEnd len="lg" w="lg" type="none"/>
            <a:tailEnd len="lg" w="lg" type="none"/>
          </a:ln>
        </p:spPr>
      </p:cxnSp>
      <p:cxnSp>
        <p:nvCxnSpPr>
          <p:cNvPr id="149" name="Shape 149">
            <a:hlinkClick r:id="rId5"/>
          </p:cNvPr>
          <p:cNvCxnSpPr/>
          <p:nvPr/>
        </p:nvCxnSpPr>
        <p:spPr>
          <a:xfrm>
            <a:off x="8598817" y="283925"/>
            <a:ext cx="216300" cy="0"/>
          </a:xfrm>
          <a:prstGeom prst="straightConnector1">
            <a:avLst/>
          </a:prstGeom>
          <a:noFill/>
          <a:ln cap="flat" cmpd="sng" w="9525">
            <a:solidFill>
              <a:schemeClr val="lt2"/>
            </a:solidFill>
            <a:prstDash val="solid"/>
            <a:round/>
            <a:headEnd len="lg" w="lg" type="none"/>
            <a:tailEnd len="lg" w="lg"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50" name="Shape 150"/>
        <p:cNvGrpSpPr/>
        <p:nvPr/>
      </p:nvGrpSpPr>
      <p:grpSpPr>
        <a:xfrm>
          <a:off x="0" y="0"/>
          <a:ext cx="0" cy="0"/>
          <a:chOff x="0" y="0"/>
          <a:chExt cx="0" cy="0"/>
        </a:xfrm>
      </p:grpSpPr>
      <p:sp>
        <p:nvSpPr>
          <p:cNvPr id="151" name="Shape 151"/>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GB"/>
              <a:t>‹#›</a:t>
            </a:fld>
          </a:p>
        </p:txBody>
      </p:sp>
      <p:sp>
        <p:nvSpPr>
          <p:cNvPr id="152" name="Shape 152">
            <a:hlinkClick r:id="rId2"/>
          </p:cNvPr>
          <p:cNvSpPr/>
          <p:nvPr/>
        </p:nvSpPr>
        <p:spPr>
          <a:xfrm>
            <a:off x="8280450" y="0"/>
            <a:ext cx="863400" cy="454200"/>
          </a:xfrm>
          <a:prstGeom prst="rect">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153" name="Shape 153">
            <a:hlinkClick r:id="rId3"/>
          </p:cNvPr>
          <p:cNvCxnSpPr/>
          <p:nvPr/>
        </p:nvCxnSpPr>
        <p:spPr>
          <a:xfrm>
            <a:off x="8598817" y="216350"/>
            <a:ext cx="216300" cy="0"/>
          </a:xfrm>
          <a:prstGeom prst="straightConnector1">
            <a:avLst/>
          </a:prstGeom>
          <a:noFill/>
          <a:ln cap="flat" cmpd="sng" w="9525">
            <a:solidFill>
              <a:srgbClr val="B7B7B7"/>
            </a:solidFill>
            <a:prstDash val="solid"/>
            <a:round/>
            <a:headEnd len="lg" w="lg" type="none"/>
            <a:tailEnd len="lg" w="lg" type="none"/>
          </a:ln>
        </p:spPr>
      </p:cxnSp>
      <p:cxnSp>
        <p:nvCxnSpPr>
          <p:cNvPr id="154" name="Shape 154">
            <a:hlinkClick r:id="rId4"/>
          </p:cNvPr>
          <p:cNvCxnSpPr/>
          <p:nvPr/>
        </p:nvCxnSpPr>
        <p:spPr>
          <a:xfrm>
            <a:off x="8598817" y="250138"/>
            <a:ext cx="216300" cy="0"/>
          </a:xfrm>
          <a:prstGeom prst="straightConnector1">
            <a:avLst/>
          </a:prstGeom>
          <a:noFill/>
          <a:ln cap="flat" cmpd="sng" w="9525">
            <a:solidFill>
              <a:srgbClr val="B7B7B7"/>
            </a:solidFill>
            <a:prstDash val="solid"/>
            <a:round/>
            <a:headEnd len="lg" w="lg" type="none"/>
            <a:tailEnd len="lg" w="lg" type="none"/>
          </a:ln>
        </p:spPr>
      </p:cxnSp>
      <p:cxnSp>
        <p:nvCxnSpPr>
          <p:cNvPr id="155" name="Shape 155">
            <a:hlinkClick r:id="rId5"/>
          </p:cNvPr>
          <p:cNvCxnSpPr/>
          <p:nvPr/>
        </p:nvCxnSpPr>
        <p:spPr>
          <a:xfrm>
            <a:off x="8598817" y="283925"/>
            <a:ext cx="216300" cy="0"/>
          </a:xfrm>
          <a:prstGeom prst="straightConnector1">
            <a:avLst/>
          </a:prstGeom>
          <a:noFill/>
          <a:ln cap="flat" cmpd="sng" w="9525">
            <a:solidFill>
              <a:srgbClr val="B7B7B7"/>
            </a:solidFill>
            <a:prstDash val="solid"/>
            <a:round/>
            <a:headEnd len="lg" w="lg" type="none"/>
            <a:tailEnd len="lg" w="lg"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OC">
    <p:bg>
      <p:bgPr>
        <a:solidFill>
          <a:schemeClr val="dk1"/>
        </a:solidFill>
      </p:bgPr>
    </p:bg>
    <p:spTree>
      <p:nvGrpSpPr>
        <p:cNvPr id="156" name="Shape 156"/>
        <p:cNvGrpSpPr/>
        <p:nvPr/>
      </p:nvGrpSpPr>
      <p:grpSpPr>
        <a:xfrm>
          <a:off x="0" y="0"/>
          <a:ext cx="0" cy="0"/>
          <a:chOff x="0" y="0"/>
          <a:chExt cx="0" cy="0"/>
        </a:xfrm>
      </p:grpSpPr>
      <p:sp>
        <p:nvSpPr>
          <p:cNvPr id="157" name="Shape 157"/>
          <p:cNvSpPr txBox="1"/>
          <p:nvPr>
            <p:ph type="title"/>
          </p:nvPr>
        </p:nvSpPr>
        <p:spPr>
          <a:xfrm>
            <a:off x="1308150" y="1318650"/>
            <a:ext cx="7110000" cy="535200"/>
          </a:xfrm>
          <a:prstGeom prst="rect">
            <a:avLst/>
          </a:prstGeom>
        </p:spPr>
        <p:txBody>
          <a:bodyPr anchorCtr="0" anchor="t" bIns="91425" lIns="91425" rIns="91425" wrap="square" tIns="91425"/>
          <a:lstStyle>
            <a:lvl1pPr lvl="0" rtl="0">
              <a:spcBef>
                <a:spcPts val="0"/>
              </a:spcBef>
              <a:buClr>
                <a:srgbClr val="FFFFFF"/>
              </a:buClr>
              <a:buSzPts val="2600"/>
              <a:buNone/>
              <a:defRPr sz="2600">
                <a:solidFill>
                  <a:srgbClr val="FFFFFF"/>
                </a:solidFill>
              </a:defRPr>
            </a:lvl1pPr>
            <a:lvl2pPr lvl="1" rtl="0">
              <a:spcBef>
                <a:spcPts val="0"/>
              </a:spcBef>
              <a:buClr>
                <a:srgbClr val="FFFFFF"/>
              </a:buClr>
              <a:buSzPts val="2600"/>
              <a:buNone/>
              <a:defRPr sz="2600">
                <a:solidFill>
                  <a:srgbClr val="FFFFFF"/>
                </a:solidFill>
              </a:defRPr>
            </a:lvl2pPr>
            <a:lvl3pPr lvl="2" rtl="0">
              <a:spcBef>
                <a:spcPts val="0"/>
              </a:spcBef>
              <a:buClr>
                <a:srgbClr val="FFFFFF"/>
              </a:buClr>
              <a:buSzPts val="2600"/>
              <a:buNone/>
              <a:defRPr sz="2600">
                <a:solidFill>
                  <a:srgbClr val="FFFFFF"/>
                </a:solidFill>
              </a:defRPr>
            </a:lvl3pPr>
            <a:lvl4pPr lvl="3" rtl="0">
              <a:spcBef>
                <a:spcPts val="0"/>
              </a:spcBef>
              <a:buClr>
                <a:srgbClr val="FFFFFF"/>
              </a:buClr>
              <a:buSzPts val="2600"/>
              <a:buNone/>
              <a:defRPr sz="2600">
                <a:solidFill>
                  <a:srgbClr val="FFFFFF"/>
                </a:solidFill>
              </a:defRPr>
            </a:lvl4pPr>
            <a:lvl5pPr lvl="4" rtl="0">
              <a:spcBef>
                <a:spcPts val="0"/>
              </a:spcBef>
              <a:buClr>
                <a:srgbClr val="FFFFFF"/>
              </a:buClr>
              <a:buSzPts val="2600"/>
              <a:buNone/>
              <a:defRPr sz="2600">
                <a:solidFill>
                  <a:srgbClr val="FFFFFF"/>
                </a:solidFill>
              </a:defRPr>
            </a:lvl5pPr>
            <a:lvl6pPr lvl="5" rtl="0">
              <a:spcBef>
                <a:spcPts val="0"/>
              </a:spcBef>
              <a:buClr>
                <a:srgbClr val="FFFFFF"/>
              </a:buClr>
              <a:buSzPts val="2600"/>
              <a:buNone/>
              <a:defRPr sz="2600">
                <a:solidFill>
                  <a:srgbClr val="FFFFFF"/>
                </a:solidFill>
              </a:defRPr>
            </a:lvl6pPr>
            <a:lvl7pPr lvl="6" rtl="0">
              <a:spcBef>
                <a:spcPts val="0"/>
              </a:spcBef>
              <a:buClr>
                <a:srgbClr val="FFFFFF"/>
              </a:buClr>
              <a:buSzPts val="2600"/>
              <a:buNone/>
              <a:defRPr sz="2600">
                <a:solidFill>
                  <a:srgbClr val="FFFFFF"/>
                </a:solidFill>
              </a:defRPr>
            </a:lvl7pPr>
            <a:lvl8pPr lvl="7" rtl="0">
              <a:spcBef>
                <a:spcPts val="0"/>
              </a:spcBef>
              <a:buClr>
                <a:srgbClr val="FFFFFF"/>
              </a:buClr>
              <a:buSzPts val="2600"/>
              <a:buNone/>
              <a:defRPr sz="2600">
                <a:solidFill>
                  <a:srgbClr val="FFFFFF"/>
                </a:solidFill>
              </a:defRPr>
            </a:lvl8pPr>
            <a:lvl9pPr lvl="8" rtl="0">
              <a:spcBef>
                <a:spcPts val="0"/>
              </a:spcBef>
              <a:buClr>
                <a:srgbClr val="FFFFFF"/>
              </a:buClr>
              <a:buSzPts val="2600"/>
              <a:buNone/>
              <a:defRPr sz="2600">
                <a:solidFill>
                  <a:srgbClr val="FFFFFF"/>
                </a:solidFill>
              </a:defRPr>
            </a:lvl9pPr>
          </a:lstStyle>
          <a:p/>
        </p:txBody>
      </p:sp>
      <p:sp>
        <p:nvSpPr>
          <p:cNvPr id="158" name="Shape 158"/>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GB">
                <a:solidFill>
                  <a:schemeClr val="lt1"/>
                </a:solidFill>
              </a:rPr>
              <a:t>‹#›</a:t>
            </a:fld>
          </a:p>
        </p:txBody>
      </p:sp>
      <p:sp>
        <p:nvSpPr>
          <p:cNvPr id="159" name="Shape 159"/>
          <p:cNvSpPr txBox="1"/>
          <p:nvPr/>
        </p:nvSpPr>
        <p:spPr>
          <a:xfrm>
            <a:off x="226550" y="78500"/>
            <a:ext cx="998100" cy="3219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600">
                <a:solidFill>
                  <a:srgbClr val="FFFFFF"/>
                </a:solidFill>
                <a:latin typeface="Raleway"/>
                <a:ea typeface="Raleway"/>
                <a:cs typeface="Raleway"/>
                <a:sym typeface="Raleway"/>
              </a:rPr>
              <a:t>Confidential</a:t>
            </a:r>
          </a:p>
        </p:txBody>
      </p:sp>
      <p:sp>
        <p:nvSpPr>
          <p:cNvPr id="160" name="Shape 160"/>
          <p:cNvSpPr txBox="1"/>
          <p:nvPr/>
        </p:nvSpPr>
        <p:spPr>
          <a:xfrm>
            <a:off x="1296767" y="78500"/>
            <a:ext cx="2100600" cy="3219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p>
        </p:txBody>
      </p:sp>
      <p:sp>
        <p:nvSpPr>
          <p:cNvPr id="161" name="Shape 161"/>
          <p:cNvSpPr txBox="1"/>
          <p:nvPr/>
        </p:nvSpPr>
        <p:spPr>
          <a:xfrm>
            <a:off x="8213935" y="78500"/>
            <a:ext cx="705900" cy="321900"/>
          </a:xfrm>
          <a:prstGeom prst="rect">
            <a:avLst/>
          </a:prstGeom>
          <a:noFill/>
          <a:ln>
            <a:noFill/>
          </a:ln>
        </p:spPr>
        <p:txBody>
          <a:bodyPr anchorCtr="0" anchor="ctr" bIns="91425" lIns="91425" rIns="91425" wrap="square" tIns="91425">
            <a:noAutofit/>
          </a:bodyPr>
          <a:lstStyle/>
          <a:p>
            <a:pPr indent="0" lvl="0" marL="0" rtl="0" algn="r">
              <a:spcBef>
                <a:spcPts val="0"/>
              </a:spcBef>
              <a:buNone/>
            </a:pPr>
            <a:r>
              <a:rPr lang="en-GB" sz="600">
                <a:solidFill>
                  <a:srgbClr val="FFFFFF"/>
                </a:solidFill>
                <a:latin typeface="Raleway"/>
                <a:ea typeface="Raleway"/>
                <a:cs typeface="Raleway"/>
                <a:sym typeface="Raleway"/>
              </a:rPr>
              <a:t>Version 1.0</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header_alt1">
    <p:bg>
      <p:bgPr>
        <a:solidFill>
          <a:srgbClr val="434343"/>
        </a:solidFill>
      </p:bgPr>
    </p:bg>
    <p:spTree>
      <p:nvGrpSpPr>
        <p:cNvPr id="162" name="Shape 162"/>
        <p:cNvGrpSpPr/>
        <p:nvPr/>
      </p:nvGrpSpPr>
      <p:grpSpPr>
        <a:xfrm>
          <a:off x="0" y="0"/>
          <a:ext cx="0" cy="0"/>
          <a:chOff x="0" y="0"/>
          <a:chExt cx="0" cy="0"/>
        </a:xfrm>
      </p:grpSpPr>
      <p:grpSp>
        <p:nvGrpSpPr>
          <p:cNvPr id="163" name="Shape 163"/>
          <p:cNvGrpSpPr/>
          <p:nvPr/>
        </p:nvGrpSpPr>
        <p:grpSpPr>
          <a:xfrm>
            <a:off x="830392" y="1191256"/>
            <a:ext cx="745763" cy="45826"/>
            <a:chOff x="4580561" y="2589004"/>
            <a:chExt cx="1064464" cy="25200"/>
          </a:xfrm>
        </p:grpSpPr>
        <p:sp>
          <p:nvSpPr>
            <p:cNvPr id="164" name="Shape 164"/>
            <p:cNvSpPr/>
            <p:nvPr/>
          </p:nvSpPr>
          <p:spPr>
            <a:xfrm rot="-5400000">
              <a:off x="5366325" y="2335504"/>
              <a:ext cx="25200" cy="5322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165" name="Shape 165"/>
            <p:cNvSpPr/>
            <p:nvPr/>
          </p:nvSpPr>
          <p:spPr>
            <a:xfrm rot="-5400000">
              <a:off x="4836311" y="2333254"/>
              <a:ext cx="25200" cy="5367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66" name="Shape 166"/>
          <p:cNvSpPr txBox="1"/>
          <p:nvPr>
            <p:ph type="title"/>
          </p:nvPr>
        </p:nvSpPr>
        <p:spPr>
          <a:xfrm>
            <a:off x="729450" y="1322450"/>
            <a:ext cx="7688400" cy="1518600"/>
          </a:xfrm>
          <a:prstGeom prst="rect">
            <a:avLst/>
          </a:prstGeom>
        </p:spPr>
        <p:txBody>
          <a:bodyPr anchorCtr="0" anchor="t" bIns="91425" lIns="91425" rIns="91425" wrap="square" tIns="91425"/>
          <a:lstStyle>
            <a:lvl1pPr lvl="0" rtl="0">
              <a:spcBef>
                <a:spcPts val="0"/>
              </a:spcBef>
              <a:buClr>
                <a:schemeClr val="lt1"/>
              </a:buClr>
              <a:buSzPts val="3600"/>
              <a:buNone/>
              <a:defRPr sz="3600">
                <a:solidFill>
                  <a:schemeClr val="lt1"/>
                </a:solidFill>
              </a:defRPr>
            </a:lvl1pPr>
            <a:lvl2pPr lvl="1" rtl="0">
              <a:spcBef>
                <a:spcPts val="0"/>
              </a:spcBef>
              <a:buClr>
                <a:schemeClr val="lt1"/>
              </a:buClr>
              <a:buSzPts val="3600"/>
              <a:buNone/>
              <a:defRPr sz="3600">
                <a:solidFill>
                  <a:schemeClr val="lt1"/>
                </a:solidFill>
              </a:defRPr>
            </a:lvl2pPr>
            <a:lvl3pPr lvl="2" rtl="0">
              <a:spcBef>
                <a:spcPts val="0"/>
              </a:spcBef>
              <a:buClr>
                <a:schemeClr val="lt1"/>
              </a:buClr>
              <a:buSzPts val="3600"/>
              <a:buNone/>
              <a:defRPr sz="3600">
                <a:solidFill>
                  <a:schemeClr val="lt1"/>
                </a:solidFill>
              </a:defRPr>
            </a:lvl3pPr>
            <a:lvl4pPr lvl="3" rtl="0">
              <a:spcBef>
                <a:spcPts val="0"/>
              </a:spcBef>
              <a:buClr>
                <a:schemeClr val="lt1"/>
              </a:buClr>
              <a:buSzPts val="3600"/>
              <a:buNone/>
              <a:defRPr sz="3600">
                <a:solidFill>
                  <a:schemeClr val="lt1"/>
                </a:solidFill>
              </a:defRPr>
            </a:lvl4pPr>
            <a:lvl5pPr lvl="4" rtl="0">
              <a:spcBef>
                <a:spcPts val="0"/>
              </a:spcBef>
              <a:buClr>
                <a:schemeClr val="lt1"/>
              </a:buClr>
              <a:buSzPts val="3600"/>
              <a:buNone/>
              <a:defRPr sz="3600">
                <a:solidFill>
                  <a:schemeClr val="lt1"/>
                </a:solidFill>
              </a:defRPr>
            </a:lvl5pPr>
            <a:lvl6pPr lvl="5" rtl="0">
              <a:spcBef>
                <a:spcPts val="0"/>
              </a:spcBef>
              <a:buClr>
                <a:schemeClr val="lt1"/>
              </a:buClr>
              <a:buSzPts val="3600"/>
              <a:buNone/>
              <a:defRPr sz="3600">
                <a:solidFill>
                  <a:schemeClr val="lt1"/>
                </a:solidFill>
              </a:defRPr>
            </a:lvl6pPr>
            <a:lvl7pPr lvl="6" rtl="0">
              <a:spcBef>
                <a:spcPts val="0"/>
              </a:spcBef>
              <a:buClr>
                <a:schemeClr val="lt1"/>
              </a:buClr>
              <a:buSzPts val="3600"/>
              <a:buNone/>
              <a:defRPr sz="3600">
                <a:solidFill>
                  <a:schemeClr val="lt1"/>
                </a:solidFill>
              </a:defRPr>
            </a:lvl7pPr>
            <a:lvl8pPr lvl="7" rtl="0">
              <a:spcBef>
                <a:spcPts val="0"/>
              </a:spcBef>
              <a:buClr>
                <a:schemeClr val="lt1"/>
              </a:buClr>
              <a:buSzPts val="3600"/>
              <a:buNone/>
              <a:defRPr sz="3600">
                <a:solidFill>
                  <a:schemeClr val="lt1"/>
                </a:solidFill>
              </a:defRPr>
            </a:lvl8pPr>
            <a:lvl9pPr lvl="8" rtl="0">
              <a:spcBef>
                <a:spcPts val="0"/>
              </a:spcBef>
              <a:buClr>
                <a:schemeClr val="lt1"/>
              </a:buClr>
              <a:buSzPts val="3600"/>
              <a:buNone/>
              <a:defRPr sz="3600">
                <a:solidFill>
                  <a:schemeClr val="lt1"/>
                </a:solidFill>
              </a:defRPr>
            </a:lvl9pPr>
          </a:lstStyle>
          <a:p/>
        </p:txBody>
      </p:sp>
      <p:sp>
        <p:nvSpPr>
          <p:cNvPr id="167" name="Shape 167"/>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GB">
                <a:solidFill>
                  <a:schemeClr val="lt1"/>
                </a:solidFill>
              </a:rPr>
              <a:t>‹#›</a:t>
            </a:fld>
          </a:p>
        </p:txBody>
      </p:sp>
      <p:sp>
        <p:nvSpPr>
          <p:cNvPr id="168" name="Shape 168">
            <a:hlinkClick r:id="rId2"/>
          </p:cNvPr>
          <p:cNvSpPr/>
          <p:nvPr/>
        </p:nvSpPr>
        <p:spPr>
          <a:xfrm>
            <a:off x="8280450" y="0"/>
            <a:ext cx="863400" cy="454200"/>
          </a:xfrm>
          <a:prstGeom prst="rect">
            <a:avLst/>
          </a:prstGeom>
          <a:solidFill>
            <a:srgbClr val="434343"/>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169" name="Shape 169">
            <a:hlinkClick r:id="rId3"/>
          </p:cNvPr>
          <p:cNvCxnSpPr/>
          <p:nvPr/>
        </p:nvCxnSpPr>
        <p:spPr>
          <a:xfrm>
            <a:off x="8598817" y="216350"/>
            <a:ext cx="216300" cy="0"/>
          </a:xfrm>
          <a:prstGeom prst="straightConnector1">
            <a:avLst/>
          </a:prstGeom>
          <a:noFill/>
          <a:ln cap="flat" cmpd="sng" w="9525">
            <a:solidFill>
              <a:schemeClr val="lt2"/>
            </a:solidFill>
            <a:prstDash val="solid"/>
            <a:round/>
            <a:headEnd len="lg" w="lg" type="none"/>
            <a:tailEnd len="lg" w="lg" type="none"/>
          </a:ln>
        </p:spPr>
      </p:cxnSp>
      <p:cxnSp>
        <p:nvCxnSpPr>
          <p:cNvPr id="170" name="Shape 170">
            <a:hlinkClick r:id="rId4"/>
          </p:cNvPr>
          <p:cNvCxnSpPr/>
          <p:nvPr/>
        </p:nvCxnSpPr>
        <p:spPr>
          <a:xfrm>
            <a:off x="8598817" y="250138"/>
            <a:ext cx="216300" cy="0"/>
          </a:xfrm>
          <a:prstGeom prst="straightConnector1">
            <a:avLst/>
          </a:prstGeom>
          <a:noFill/>
          <a:ln cap="flat" cmpd="sng" w="9525">
            <a:solidFill>
              <a:schemeClr val="lt2"/>
            </a:solidFill>
            <a:prstDash val="solid"/>
            <a:round/>
            <a:headEnd len="lg" w="lg" type="none"/>
            <a:tailEnd len="lg" w="lg" type="none"/>
          </a:ln>
        </p:spPr>
      </p:cxnSp>
      <p:cxnSp>
        <p:nvCxnSpPr>
          <p:cNvPr id="171" name="Shape 171">
            <a:hlinkClick r:id="rId5"/>
          </p:cNvPr>
          <p:cNvCxnSpPr/>
          <p:nvPr/>
        </p:nvCxnSpPr>
        <p:spPr>
          <a:xfrm>
            <a:off x="8598817" y="283925"/>
            <a:ext cx="216300" cy="0"/>
          </a:xfrm>
          <a:prstGeom prst="straightConnector1">
            <a:avLst/>
          </a:prstGeom>
          <a:noFill/>
          <a:ln cap="flat" cmpd="sng" w="9525">
            <a:solidFill>
              <a:schemeClr val="lt2"/>
            </a:solidFill>
            <a:prstDash val="solid"/>
            <a:round/>
            <a:headEnd len="lg" w="lg" type="none"/>
            <a:tailEnd len="lg" w="lg"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slide_alt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Shape 2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Shape 23"/>
          <p:cNvSpPr/>
          <p:nvPr/>
        </p:nvSpPr>
        <p:spPr>
          <a:xfrm>
            <a:off x="0" y="0"/>
            <a:ext cx="9144000" cy="487800"/>
          </a:xfrm>
          <a:prstGeom prst="rect">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grpSp>
        <p:nvGrpSpPr>
          <p:cNvPr id="24" name="Shape 24"/>
          <p:cNvGrpSpPr/>
          <p:nvPr/>
        </p:nvGrpSpPr>
        <p:grpSpPr>
          <a:xfrm>
            <a:off x="830392" y="1191256"/>
            <a:ext cx="745763" cy="45826"/>
            <a:chOff x="4580561" y="2589004"/>
            <a:chExt cx="1064464" cy="25200"/>
          </a:xfrm>
        </p:grpSpPr>
        <p:sp>
          <p:nvSpPr>
            <p:cNvPr id="25" name="Shape 25"/>
            <p:cNvSpPr/>
            <p:nvPr/>
          </p:nvSpPr>
          <p:spPr>
            <a:xfrm rot="-5400000">
              <a:off x="5366325" y="2335504"/>
              <a:ext cx="25200" cy="5322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26" name="Shape 26"/>
            <p:cNvSpPr/>
            <p:nvPr/>
          </p:nvSpPr>
          <p:spPr>
            <a:xfrm rot="-5400000">
              <a:off x="4836311" y="2333254"/>
              <a:ext cx="25200" cy="5367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27" name="Shape 27"/>
          <p:cNvSpPr txBox="1"/>
          <p:nvPr>
            <p:ph type="ctrTitle"/>
          </p:nvPr>
        </p:nvSpPr>
        <p:spPr>
          <a:xfrm>
            <a:off x="729450" y="1322450"/>
            <a:ext cx="7688100" cy="1664700"/>
          </a:xfrm>
          <a:prstGeom prst="rect">
            <a:avLst/>
          </a:prstGeom>
        </p:spPr>
        <p:txBody>
          <a:bodyPr anchorCtr="0" anchor="t" bIns="91425" lIns="91425" rIns="91425" wrap="square" tIns="91425"/>
          <a:lstStyle>
            <a:lvl1pPr lvl="0" rtl="0">
              <a:spcBef>
                <a:spcPts val="0"/>
              </a:spcBef>
              <a:buClr>
                <a:schemeClr val="dk2"/>
              </a:buClr>
              <a:buSzPts val="4200"/>
              <a:buNone/>
              <a:defRPr sz="4200">
                <a:solidFill>
                  <a:schemeClr val="dk2"/>
                </a:solidFill>
              </a:defRPr>
            </a:lvl1pPr>
            <a:lvl2pPr lvl="1" rtl="0">
              <a:spcBef>
                <a:spcPts val="0"/>
              </a:spcBef>
              <a:buClr>
                <a:schemeClr val="dk2"/>
              </a:buClr>
              <a:buSzPts val="4200"/>
              <a:buNone/>
              <a:defRPr sz="4200">
                <a:solidFill>
                  <a:schemeClr val="dk2"/>
                </a:solidFill>
              </a:defRPr>
            </a:lvl2pPr>
            <a:lvl3pPr lvl="2" rtl="0">
              <a:spcBef>
                <a:spcPts val="0"/>
              </a:spcBef>
              <a:buClr>
                <a:schemeClr val="dk2"/>
              </a:buClr>
              <a:buSzPts val="4200"/>
              <a:buNone/>
              <a:defRPr sz="4200">
                <a:solidFill>
                  <a:schemeClr val="dk2"/>
                </a:solidFill>
              </a:defRPr>
            </a:lvl3pPr>
            <a:lvl4pPr lvl="3" rtl="0">
              <a:spcBef>
                <a:spcPts val="0"/>
              </a:spcBef>
              <a:buClr>
                <a:schemeClr val="dk2"/>
              </a:buClr>
              <a:buSzPts val="4200"/>
              <a:buNone/>
              <a:defRPr sz="4200">
                <a:solidFill>
                  <a:schemeClr val="dk2"/>
                </a:solidFill>
              </a:defRPr>
            </a:lvl4pPr>
            <a:lvl5pPr lvl="4" rtl="0">
              <a:spcBef>
                <a:spcPts val="0"/>
              </a:spcBef>
              <a:buClr>
                <a:schemeClr val="dk2"/>
              </a:buClr>
              <a:buSzPts val="4200"/>
              <a:buNone/>
              <a:defRPr sz="4200">
                <a:solidFill>
                  <a:schemeClr val="dk2"/>
                </a:solidFill>
              </a:defRPr>
            </a:lvl5pPr>
            <a:lvl6pPr lvl="5" rtl="0">
              <a:spcBef>
                <a:spcPts val="0"/>
              </a:spcBef>
              <a:buClr>
                <a:schemeClr val="dk2"/>
              </a:buClr>
              <a:buSzPts val="4200"/>
              <a:buNone/>
              <a:defRPr sz="4200">
                <a:solidFill>
                  <a:schemeClr val="dk2"/>
                </a:solidFill>
              </a:defRPr>
            </a:lvl6pPr>
            <a:lvl7pPr lvl="6" rtl="0">
              <a:spcBef>
                <a:spcPts val="0"/>
              </a:spcBef>
              <a:buClr>
                <a:schemeClr val="dk2"/>
              </a:buClr>
              <a:buSzPts val="4200"/>
              <a:buNone/>
              <a:defRPr sz="4200">
                <a:solidFill>
                  <a:schemeClr val="dk2"/>
                </a:solidFill>
              </a:defRPr>
            </a:lvl7pPr>
            <a:lvl8pPr lvl="7" rtl="0">
              <a:spcBef>
                <a:spcPts val="0"/>
              </a:spcBef>
              <a:buClr>
                <a:schemeClr val="dk2"/>
              </a:buClr>
              <a:buSzPts val="4200"/>
              <a:buNone/>
              <a:defRPr sz="4200">
                <a:solidFill>
                  <a:schemeClr val="dk2"/>
                </a:solidFill>
              </a:defRPr>
            </a:lvl8pPr>
            <a:lvl9pPr lvl="8" rtl="0">
              <a:spcBef>
                <a:spcPts val="0"/>
              </a:spcBef>
              <a:buClr>
                <a:schemeClr val="dk2"/>
              </a:buClr>
              <a:buSzPts val="4200"/>
              <a:buNone/>
              <a:defRPr sz="4200">
                <a:solidFill>
                  <a:schemeClr val="dk2"/>
                </a:solidFill>
              </a:defRPr>
            </a:lvl9pPr>
          </a:lstStyle>
          <a:p/>
        </p:txBody>
      </p:sp>
      <p:sp>
        <p:nvSpPr>
          <p:cNvPr id="28" name="Shape 28"/>
          <p:cNvSpPr txBox="1"/>
          <p:nvPr>
            <p:ph idx="1" type="subTitle"/>
          </p:nvPr>
        </p:nvSpPr>
        <p:spPr>
          <a:xfrm>
            <a:off x="729627" y="3172900"/>
            <a:ext cx="7688100" cy="541200"/>
          </a:xfrm>
          <a:prstGeom prst="rect">
            <a:avLst/>
          </a:prstGeom>
        </p:spPr>
        <p:txBody>
          <a:bodyPr anchorCtr="0" anchor="t" bIns="91425" lIns="91425"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Shape 29"/>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GB"/>
              <a:t>‹#›</a:t>
            </a:fld>
          </a:p>
        </p:txBody>
      </p:sp>
      <p:sp>
        <p:nvSpPr>
          <p:cNvPr id="30" name="Shape 30">
            <a:hlinkClick r:id="rId3"/>
          </p:cNvPr>
          <p:cNvSpPr/>
          <p:nvPr/>
        </p:nvSpPr>
        <p:spPr>
          <a:xfrm>
            <a:off x="8280450" y="0"/>
            <a:ext cx="863400" cy="454200"/>
          </a:xfrm>
          <a:prstGeom prst="rect">
            <a:avLst/>
          </a:prstGeom>
          <a:solidFill>
            <a:srgbClr val="FFFFFF"/>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31" name="Shape 31">
            <a:hlinkClick r:id="rId4"/>
          </p:cNvPr>
          <p:cNvCxnSpPr/>
          <p:nvPr/>
        </p:nvCxnSpPr>
        <p:spPr>
          <a:xfrm>
            <a:off x="8598817" y="216350"/>
            <a:ext cx="216300" cy="0"/>
          </a:xfrm>
          <a:prstGeom prst="straightConnector1">
            <a:avLst/>
          </a:prstGeom>
          <a:noFill/>
          <a:ln cap="flat" cmpd="sng" w="9525">
            <a:solidFill>
              <a:srgbClr val="B7B7B7"/>
            </a:solidFill>
            <a:prstDash val="solid"/>
            <a:round/>
            <a:headEnd len="lg" w="lg" type="none"/>
            <a:tailEnd len="lg" w="lg" type="none"/>
          </a:ln>
        </p:spPr>
      </p:cxnSp>
      <p:cxnSp>
        <p:nvCxnSpPr>
          <p:cNvPr id="32" name="Shape 32">
            <a:hlinkClick r:id="rId5"/>
          </p:cNvPr>
          <p:cNvCxnSpPr/>
          <p:nvPr/>
        </p:nvCxnSpPr>
        <p:spPr>
          <a:xfrm>
            <a:off x="8598817" y="250138"/>
            <a:ext cx="216300" cy="0"/>
          </a:xfrm>
          <a:prstGeom prst="straightConnector1">
            <a:avLst/>
          </a:prstGeom>
          <a:noFill/>
          <a:ln cap="flat" cmpd="sng" w="9525">
            <a:solidFill>
              <a:srgbClr val="B7B7B7"/>
            </a:solidFill>
            <a:prstDash val="solid"/>
            <a:round/>
            <a:headEnd len="lg" w="lg" type="none"/>
            <a:tailEnd len="lg" w="lg" type="none"/>
          </a:ln>
        </p:spPr>
      </p:cxnSp>
      <p:cxnSp>
        <p:nvCxnSpPr>
          <p:cNvPr id="33" name="Shape 33">
            <a:hlinkClick r:id="rId6"/>
          </p:cNvPr>
          <p:cNvCxnSpPr/>
          <p:nvPr/>
        </p:nvCxnSpPr>
        <p:spPr>
          <a:xfrm>
            <a:off x="8598817" y="283925"/>
            <a:ext cx="216300" cy="0"/>
          </a:xfrm>
          <a:prstGeom prst="straightConnector1">
            <a:avLst/>
          </a:prstGeom>
          <a:noFill/>
          <a:ln cap="flat" cmpd="sng" w="9525">
            <a:solidFill>
              <a:srgbClr val="B7B7B7"/>
            </a:solidFill>
            <a:prstDash val="solid"/>
            <a:round/>
            <a:headEnd len="lg" w="lg" type="none"/>
            <a:tailEnd len="lg" w="lg"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bg>
      <p:bgPr>
        <a:solidFill>
          <a:schemeClr val="dk1"/>
        </a:solidFill>
      </p:bgPr>
    </p:bg>
    <p:spTree>
      <p:nvGrpSpPr>
        <p:cNvPr id="34" name="Shape 34"/>
        <p:cNvGrpSpPr/>
        <p:nvPr/>
      </p:nvGrpSpPr>
      <p:grpSpPr>
        <a:xfrm>
          <a:off x="0" y="0"/>
          <a:ext cx="0" cy="0"/>
          <a:chOff x="0" y="0"/>
          <a:chExt cx="0" cy="0"/>
        </a:xfrm>
      </p:grpSpPr>
      <p:grpSp>
        <p:nvGrpSpPr>
          <p:cNvPr id="35" name="Shape 35"/>
          <p:cNvGrpSpPr/>
          <p:nvPr/>
        </p:nvGrpSpPr>
        <p:grpSpPr>
          <a:xfrm>
            <a:off x="830392" y="1191256"/>
            <a:ext cx="745763" cy="45826"/>
            <a:chOff x="4580561" y="2589004"/>
            <a:chExt cx="1064464" cy="25200"/>
          </a:xfrm>
        </p:grpSpPr>
        <p:sp>
          <p:nvSpPr>
            <p:cNvPr id="36" name="Shape 36"/>
            <p:cNvSpPr/>
            <p:nvPr/>
          </p:nvSpPr>
          <p:spPr>
            <a:xfrm rot="-5400000">
              <a:off x="5366325" y="2335504"/>
              <a:ext cx="25200" cy="532200"/>
            </a:xfrm>
            <a:prstGeom prst="rect">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sp>
          <p:nvSpPr>
            <p:cNvPr id="37" name="Shape 37"/>
            <p:cNvSpPr/>
            <p:nvPr/>
          </p:nvSpPr>
          <p:spPr>
            <a:xfrm rot="-5400000">
              <a:off x="4836311" y="2333254"/>
              <a:ext cx="25200" cy="536700"/>
            </a:xfrm>
            <a:prstGeom prst="rect">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38" name="Shape 38"/>
          <p:cNvSpPr txBox="1"/>
          <p:nvPr>
            <p:ph type="title"/>
          </p:nvPr>
        </p:nvSpPr>
        <p:spPr>
          <a:xfrm>
            <a:off x="729450" y="1322450"/>
            <a:ext cx="7688400" cy="1518600"/>
          </a:xfrm>
          <a:prstGeom prst="rect">
            <a:avLst/>
          </a:prstGeom>
        </p:spPr>
        <p:txBody>
          <a:bodyPr anchorCtr="0" anchor="t" bIns="91425" lIns="91425" rIns="91425" wrap="square" tIns="91425"/>
          <a:lstStyle>
            <a:lvl1pPr lvl="0">
              <a:spcBef>
                <a:spcPts val="0"/>
              </a:spcBef>
              <a:buClr>
                <a:schemeClr val="lt1"/>
              </a:buClr>
              <a:buSzPts val="3600"/>
              <a:buNone/>
              <a:defRPr sz="3600">
                <a:solidFill>
                  <a:schemeClr val="lt1"/>
                </a:solidFill>
              </a:defRPr>
            </a:lvl1pPr>
            <a:lvl2pPr lvl="1">
              <a:spcBef>
                <a:spcPts val="0"/>
              </a:spcBef>
              <a:buClr>
                <a:schemeClr val="lt1"/>
              </a:buClr>
              <a:buSzPts val="3600"/>
              <a:buNone/>
              <a:defRPr sz="3600">
                <a:solidFill>
                  <a:schemeClr val="lt1"/>
                </a:solidFill>
              </a:defRPr>
            </a:lvl2pPr>
            <a:lvl3pPr lvl="2">
              <a:spcBef>
                <a:spcPts val="0"/>
              </a:spcBef>
              <a:buClr>
                <a:schemeClr val="lt1"/>
              </a:buClr>
              <a:buSzPts val="3600"/>
              <a:buNone/>
              <a:defRPr sz="3600">
                <a:solidFill>
                  <a:schemeClr val="lt1"/>
                </a:solidFill>
              </a:defRPr>
            </a:lvl3pPr>
            <a:lvl4pPr lvl="3">
              <a:spcBef>
                <a:spcPts val="0"/>
              </a:spcBef>
              <a:buClr>
                <a:schemeClr val="lt1"/>
              </a:buClr>
              <a:buSzPts val="3600"/>
              <a:buNone/>
              <a:defRPr sz="3600">
                <a:solidFill>
                  <a:schemeClr val="lt1"/>
                </a:solidFill>
              </a:defRPr>
            </a:lvl4pPr>
            <a:lvl5pPr lvl="4">
              <a:spcBef>
                <a:spcPts val="0"/>
              </a:spcBef>
              <a:buClr>
                <a:schemeClr val="lt1"/>
              </a:buClr>
              <a:buSzPts val="3600"/>
              <a:buNone/>
              <a:defRPr sz="3600">
                <a:solidFill>
                  <a:schemeClr val="lt1"/>
                </a:solidFill>
              </a:defRPr>
            </a:lvl5pPr>
            <a:lvl6pPr lvl="5">
              <a:spcBef>
                <a:spcPts val="0"/>
              </a:spcBef>
              <a:buClr>
                <a:schemeClr val="lt1"/>
              </a:buClr>
              <a:buSzPts val="3600"/>
              <a:buNone/>
              <a:defRPr sz="3600">
                <a:solidFill>
                  <a:schemeClr val="lt1"/>
                </a:solidFill>
              </a:defRPr>
            </a:lvl6pPr>
            <a:lvl7pPr lvl="6">
              <a:spcBef>
                <a:spcPts val="0"/>
              </a:spcBef>
              <a:buClr>
                <a:schemeClr val="lt1"/>
              </a:buClr>
              <a:buSzPts val="3600"/>
              <a:buNone/>
              <a:defRPr sz="3600">
                <a:solidFill>
                  <a:schemeClr val="lt1"/>
                </a:solidFill>
              </a:defRPr>
            </a:lvl7pPr>
            <a:lvl8pPr lvl="7">
              <a:spcBef>
                <a:spcPts val="0"/>
              </a:spcBef>
              <a:buClr>
                <a:schemeClr val="lt1"/>
              </a:buClr>
              <a:buSzPts val="3600"/>
              <a:buNone/>
              <a:defRPr sz="3600">
                <a:solidFill>
                  <a:schemeClr val="lt1"/>
                </a:solidFill>
              </a:defRPr>
            </a:lvl8pPr>
            <a:lvl9pPr lvl="8">
              <a:spcBef>
                <a:spcPts val="0"/>
              </a:spcBef>
              <a:buClr>
                <a:schemeClr val="lt1"/>
              </a:buClr>
              <a:buSzPts val="3600"/>
              <a:buNone/>
              <a:defRPr sz="3600">
                <a:solidFill>
                  <a:schemeClr val="lt1"/>
                </a:solidFill>
              </a:defRPr>
            </a:lvl9pPr>
          </a:lstStyle>
          <a:p/>
        </p:txBody>
      </p:sp>
      <p:sp>
        <p:nvSpPr>
          <p:cNvPr id="39" name="Shape 39"/>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GB">
                <a:solidFill>
                  <a:schemeClr val="lt1"/>
                </a:solidFill>
              </a:rPr>
              <a:t>‹#›</a:t>
            </a:fld>
          </a:p>
        </p:txBody>
      </p:sp>
      <p:sp>
        <p:nvSpPr>
          <p:cNvPr id="40" name="Shape 40">
            <a:hlinkClick r:id="rId2"/>
          </p:cNvPr>
          <p:cNvSpPr/>
          <p:nvPr/>
        </p:nvSpPr>
        <p:spPr>
          <a:xfrm>
            <a:off x="8280450" y="0"/>
            <a:ext cx="863400" cy="4542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41" name="Shape 41">
            <a:hlinkClick r:id="rId3"/>
          </p:cNvPr>
          <p:cNvCxnSpPr/>
          <p:nvPr/>
        </p:nvCxnSpPr>
        <p:spPr>
          <a:xfrm>
            <a:off x="8598817" y="216350"/>
            <a:ext cx="216300" cy="0"/>
          </a:xfrm>
          <a:prstGeom prst="straightConnector1">
            <a:avLst/>
          </a:prstGeom>
          <a:noFill/>
          <a:ln cap="flat" cmpd="sng" w="9525">
            <a:solidFill>
              <a:schemeClr val="lt2"/>
            </a:solidFill>
            <a:prstDash val="solid"/>
            <a:round/>
            <a:headEnd len="lg" w="lg" type="none"/>
            <a:tailEnd len="lg" w="lg" type="none"/>
          </a:ln>
        </p:spPr>
      </p:cxnSp>
      <p:cxnSp>
        <p:nvCxnSpPr>
          <p:cNvPr id="42" name="Shape 42">
            <a:hlinkClick r:id="rId4"/>
          </p:cNvPr>
          <p:cNvCxnSpPr/>
          <p:nvPr/>
        </p:nvCxnSpPr>
        <p:spPr>
          <a:xfrm>
            <a:off x="8598817" y="250138"/>
            <a:ext cx="216300" cy="0"/>
          </a:xfrm>
          <a:prstGeom prst="straightConnector1">
            <a:avLst/>
          </a:prstGeom>
          <a:noFill/>
          <a:ln cap="flat" cmpd="sng" w="9525">
            <a:solidFill>
              <a:schemeClr val="lt2"/>
            </a:solidFill>
            <a:prstDash val="solid"/>
            <a:round/>
            <a:headEnd len="lg" w="lg" type="none"/>
            <a:tailEnd len="lg" w="lg" type="none"/>
          </a:ln>
        </p:spPr>
      </p:cxnSp>
      <p:cxnSp>
        <p:nvCxnSpPr>
          <p:cNvPr id="43" name="Shape 43">
            <a:hlinkClick r:id="rId5"/>
          </p:cNvPr>
          <p:cNvCxnSpPr/>
          <p:nvPr/>
        </p:nvCxnSpPr>
        <p:spPr>
          <a:xfrm>
            <a:off x="8598817" y="283925"/>
            <a:ext cx="216300" cy="0"/>
          </a:xfrm>
          <a:prstGeom prst="straightConnector1">
            <a:avLst/>
          </a:prstGeom>
          <a:noFill/>
          <a:ln cap="flat" cmpd="sng" w="9525">
            <a:solidFill>
              <a:schemeClr val="lt2"/>
            </a:solidFill>
            <a:prstDash val="solid"/>
            <a:round/>
            <a:headEnd len="lg" w="lg" type="none"/>
            <a:tailEnd len="lg" w="lg"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44" name="Shape 44"/>
        <p:cNvGrpSpPr/>
        <p:nvPr/>
      </p:nvGrpSpPr>
      <p:grpSpPr>
        <a:xfrm>
          <a:off x="0" y="0"/>
          <a:ext cx="0" cy="0"/>
          <a:chOff x="0" y="0"/>
          <a:chExt cx="0" cy="0"/>
        </a:xfrm>
      </p:grpSpPr>
      <p:sp>
        <p:nvSpPr>
          <p:cNvPr id="45" name="Shape 45"/>
          <p:cNvSpPr/>
          <p:nvPr/>
        </p:nvSpPr>
        <p:spPr>
          <a:xfrm>
            <a:off x="0" y="0"/>
            <a:ext cx="9144000" cy="4878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nvGrpSpPr>
          <p:cNvPr id="46" name="Shape 46"/>
          <p:cNvGrpSpPr/>
          <p:nvPr/>
        </p:nvGrpSpPr>
        <p:grpSpPr>
          <a:xfrm>
            <a:off x="830392" y="1191256"/>
            <a:ext cx="745763" cy="45826"/>
            <a:chOff x="4580561" y="2589004"/>
            <a:chExt cx="1064464" cy="25200"/>
          </a:xfrm>
        </p:grpSpPr>
        <p:sp>
          <p:nvSpPr>
            <p:cNvPr id="47" name="Shape 47"/>
            <p:cNvSpPr/>
            <p:nvPr/>
          </p:nvSpPr>
          <p:spPr>
            <a:xfrm rot="-5400000">
              <a:off x="5366325" y="2335504"/>
              <a:ext cx="25200" cy="5322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8" name="Shape 48"/>
            <p:cNvSpPr/>
            <p:nvPr/>
          </p:nvSpPr>
          <p:spPr>
            <a:xfrm rot="-5400000">
              <a:off x="4836311" y="2333254"/>
              <a:ext cx="25200" cy="5367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49" name="Shape 49"/>
          <p:cNvSpPr txBox="1"/>
          <p:nvPr>
            <p:ph type="title"/>
          </p:nvPr>
        </p:nvSpPr>
        <p:spPr>
          <a:xfrm>
            <a:off x="729450" y="1318650"/>
            <a:ext cx="7688700" cy="535200"/>
          </a:xfrm>
          <a:prstGeom prst="rect">
            <a:avLst/>
          </a:prstGeom>
        </p:spPr>
        <p:txBody>
          <a:bodyPr anchorCtr="0" anchor="t" bIns="91425" lIns="91425" rIns="91425" wrap="square" tIns="91425"/>
          <a:lstStyle>
            <a:lvl1pPr lvl="0">
              <a:spcBef>
                <a:spcPts val="0"/>
              </a:spcBef>
              <a:buClr>
                <a:schemeClr val="dk2"/>
              </a:buClr>
              <a:buSzPts val="2600"/>
              <a:buNone/>
              <a:defRPr sz="2600">
                <a:solidFill>
                  <a:schemeClr val="dk2"/>
                </a:solidFill>
              </a:defRPr>
            </a:lvl1pPr>
            <a:lvl2pPr lvl="1">
              <a:spcBef>
                <a:spcPts val="0"/>
              </a:spcBef>
              <a:buClr>
                <a:schemeClr val="dk2"/>
              </a:buClr>
              <a:buSzPts val="2600"/>
              <a:buNone/>
              <a:defRPr sz="2600">
                <a:solidFill>
                  <a:schemeClr val="dk2"/>
                </a:solidFill>
              </a:defRPr>
            </a:lvl2pPr>
            <a:lvl3pPr lvl="2">
              <a:spcBef>
                <a:spcPts val="0"/>
              </a:spcBef>
              <a:buClr>
                <a:schemeClr val="dk2"/>
              </a:buClr>
              <a:buSzPts val="2600"/>
              <a:buNone/>
              <a:defRPr sz="2600">
                <a:solidFill>
                  <a:schemeClr val="dk2"/>
                </a:solidFill>
              </a:defRPr>
            </a:lvl3pPr>
            <a:lvl4pPr lvl="3">
              <a:spcBef>
                <a:spcPts val="0"/>
              </a:spcBef>
              <a:buClr>
                <a:schemeClr val="dk2"/>
              </a:buClr>
              <a:buSzPts val="2600"/>
              <a:buNone/>
              <a:defRPr sz="2600">
                <a:solidFill>
                  <a:schemeClr val="dk2"/>
                </a:solidFill>
              </a:defRPr>
            </a:lvl4pPr>
            <a:lvl5pPr lvl="4">
              <a:spcBef>
                <a:spcPts val="0"/>
              </a:spcBef>
              <a:buClr>
                <a:schemeClr val="dk2"/>
              </a:buClr>
              <a:buSzPts val="2600"/>
              <a:buNone/>
              <a:defRPr sz="2600">
                <a:solidFill>
                  <a:schemeClr val="dk2"/>
                </a:solidFill>
              </a:defRPr>
            </a:lvl5pPr>
            <a:lvl6pPr lvl="5">
              <a:spcBef>
                <a:spcPts val="0"/>
              </a:spcBef>
              <a:buClr>
                <a:schemeClr val="dk2"/>
              </a:buClr>
              <a:buSzPts val="2600"/>
              <a:buNone/>
              <a:defRPr sz="2600">
                <a:solidFill>
                  <a:schemeClr val="dk2"/>
                </a:solidFill>
              </a:defRPr>
            </a:lvl6pPr>
            <a:lvl7pPr lvl="6">
              <a:spcBef>
                <a:spcPts val="0"/>
              </a:spcBef>
              <a:buClr>
                <a:schemeClr val="dk2"/>
              </a:buClr>
              <a:buSzPts val="2600"/>
              <a:buNone/>
              <a:defRPr sz="2600">
                <a:solidFill>
                  <a:schemeClr val="dk2"/>
                </a:solidFill>
              </a:defRPr>
            </a:lvl7pPr>
            <a:lvl8pPr lvl="7">
              <a:spcBef>
                <a:spcPts val="0"/>
              </a:spcBef>
              <a:buClr>
                <a:schemeClr val="dk2"/>
              </a:buClr>
              <a:buSzPts val="2600"/>
              <a:buNone/>
              <a:defRPr sz="2600">
                <a:solidFill>
                  <a:schemeClr val="dk2"/>
                </a:solidFill>
              </a:defRPr>
            </a:lvl8pPr>
            <a:lvl9pPr lvl="8">
              <a:spcBef>
                <a:spcPts val="0"/>
              </a:spcBef>
              <a:buClr>
                <a:schemeClr val="dk2"/>
              </a:buClr>
              <a:buSzPts val="2600"/>
              <a:buNone/>
              <a:defRPr sz="2600">
                <a:solidFill>
                  <a:schemeClr val="dk2"/>
                </a:solidFill>
              </a:defRPr>
            </a:lvl9pPr>
          </a:lstStyle>
          <a:p/>
        </p:txBody>
      </p:sp>
      <p:sp>
        <p:nvSpPr>
          <p:cNvPr id="50" name="Shape 50"/>
          <p:cNvSpPr txBox="1"/>
          <p:nvPr>
            <p:ph idx="1" type="body"/>
          </p:nvPr>
        </p:nvSpPr>
        <p:spPr>
          <a:xfrm>
            <a:off x="729450" y="2078875"/>
            <a:ext cx="7688700" cy="22611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51" name="Shape 51"/>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GB"/>
              <a:t>‹#›</a:t>
            </a:fld>
          </a:p>
        </p:txBody>
      </p:sp>
      <p:sp>
        <p:nvSpPr>
          <p:cNvPr id="52" name="Shape 52">
            <a:hlinkClick r:id="rId2"/>
          </p:cNvPr>
          <p:cNvSpPr/>
          <p:nvPr/>
        </p:nvSpPr>
        <p:spPr>
          <a:xfrm>
            <a:off x="8280450" y="0"/>
            <a:ext cx="863400" cy="454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53" name="Shape 53">
            <a:hlinkClick r:id="rId3"/>
          </p:cNvPr>
          <p:cNvCxnSpPr/>
          <p:nvPr/>
        </p:nvCxnSpPr>
        <p:spPr>
          <a:xfrm>
            <a:off x="8598817" y="216350"/>
            <a:ext cx="216300" cy="0"/>
          </a:xfrm>
          <a:prstGeom prst="straightConnector1">
            <a:avLst/>
          </a:prstGeom>
          <a:noFill/>
          <a:ln cap="flat" cmpd="sng" w="9525">
            <a:solidFill>
              <a:srgbClr val="B7B7B7"/>
            </a:solidFill>
            <a:prstDash val="solid"/>
            <a:round/>
            <a:headEnd len="lg" w="lg" type="none"/>
            <a:tailEnd len="lg" w="lg" type="none"/>
          </a:ln>
        </p:spPr>
      </p:cxnSp>
      <p:cxnSp>
        <p:nvCxnSpPr>
          <p:cNvPr id="54" name="Shape 54">
            <a:hlinkClick r:id="rId4"/>
          </p:cNvPr>
          <p:cNvCxnSpPr/>
          <p:nvPr/>
        </p:nvCxnSpPr>
        <p:spPr>
          <a:xfrm>
            <a:off x="8598817" y="250138"/>
            <a:ext cx="216300" cy="0"/>
          </a:xfrm>
          <a:prstGeom prst="straightConnector1">
            <a:avLst/>
          </a:prstGeom>
          <a:noFill/>
          <a:ln cap="flat" cmpd="sng" w="9525">
            <a:solidFill>
              <a:srgbClr val="B7B7B7"/>
            </a:solidFill>
            <a:prstDash val="solid"/>
            <a:round/>
            <a:headEnd len="lg" w="lg" type="none"/>
            <a:tailEnd len="lg" w="lg" type="none"/>
          </a:ln>
        </p:spPr>
      </p:cxnSp>
      <p:cxnSp>
        <p:nvCxnSpPr>
          <p:cNvPr id="55" name="Shape 55">
            <a:hlinkClick r:id="rId5"/>
          </p:cNvPr>
          <p:cNvCxnSpPr/>
          <p:nvPr/>
        </p:nvCxnSpPr>
        <p:spPr>
          <a:xfrm>
            <a:off x="8598817" y="283925"/>
            <a:ext cx="216300" cy="0"/>
          </a:xfrm>
          <a:prstGeom prst="straightConnector1">
            <a:avLst/>
          </a:prstGeom>
          <a:noFill/>
          <a:ln cap="flat" cmpd="sng" w="9525">
            <a:solidFill>
              <a:srgbClr val="B7B7B7"/>
            </a:solidFill>
            <a:prstDash val="solid"/>
            <a:round/>
            <a:headEnd len="lg" w="lg" type="none"/>
            <a:tailEnd len="lg" w="lg"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ody only">
    <p:spTree>
      <p:nvGrpSpPr>
        <p:cNvPr id="56" name="Shape 56"/>
        <p:cNvGrpSpPr/>
        <p:nvPr/>
      </p:nvGrpSpPr>
      <p:grpSpPr>
        <a:xfrm>
          <a:off x="0" y="0"/>
          <a:ext cx="0" cy="0"/>
          <a:chOff x="0" y="0"/>
          <a:chExt cx="0" cy="0"/>
        </a:xfrm>
      </p:grpSpPr>
      <p:sp>
        <p:nvSpPr>
          <p:cNvPr id="57" name="Shape 57"/>
          <p:cNvSpPr/>
          <p:nvPr/>
        </p:nvSpPr>
        <p:spPr>
          <a:xfrm>
            <a:off x="0" y="0"/>
            <a:ext cx="9144000" cy="4878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58" name="Shape 58"/>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GB"/>
              <a:t>‹#›</a:t>
            </a:fld>
          </a:p>
        </p:txBody>
      </p:sp>
      <p:sp>
        <p:nvSpPr>
          <p:cNvPr id="59" name="Shape 59">
            <a:hlinkClick r:id="rId2"/>
          </p:cNvPr>
          <p:cNvSpPr/>
          <p:nvPr/>
        </p:nvSpPr>
        <p:spPr>
          <a:xfrm>
            <a:off x="8280450" y="0"/>
            <a:ext cx="863400" cy="454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60" name="Shape 60">
            <a:hlinkClick r:id="rId3"/>
          </p:cNvPr>
          <p:cNvCxnSpPr/>
          <p:nvPr/>
        </p:nvCxnSpPr>
        <p:spPr>
          <a:xfrm>
            <a:off x="8598817" y="216350"/>
            <a:ext cx="216300" cy="0"/>
          </a:xfrm>
          <a:prstGeom prst="straightConnector1">
            <a:avLst/>
          </a:prstGeom>
          <a:noFill/>
          <a:ln cap="flat" cmpd="sng" w="9525">
            <a:solidFill>
              <a:srgbClr val="B7B7B7"/>
            </a:solidFill>
            <a:prstDash val="solid"/>
            <a:round/>
            <a:headEnd len="lg" w="lg" type="none"/>
            <a:tailEnd len="lg" w="lg" type="none"/>
          </a:ln>
        </p:spPr>
      </p:cxnSp>
      <p:cxnSp>
        <p:nvCxnSpPr>
          <p:cNvPr id="61" name="Shape 61">
            <a:hlinkClick r:id="rId4"/>
          </p:cNvPr>
          <p:cNvCxnSpPr/>
          <p:nvPr/>
        </p:nvCxnSpPr>
        <p:spPr>
          <a:xfrm>
            <a:off x="8598817" y="250138"/>
            <a:ext cx="216300" cy="0"/>
          </a:xfrm>
          <a:prstGeom prst="straightConnector1">
            <a:avLst/>
          </a:prstGeom>
          <a:noFill/>
          <a:ln cap="flat" cmpd="sng" w="9525">
            <a:solidFill>
              <a:srgbClr val="B7B7B7"/>
            </a:solidFill>
            <a:prstDash val="solid"/>
            <a:round/>
            <a:headEnd len="lg" w="lg" type="none"/>
            <a:tailEnd len="lg" w="lg" type="none"/>
          </a:ln>
        </p:spPr>
      </p:cxnSp>
      <p:cxnSp>
        <p:nvCxnSpPr>
          <p:cNvPr id="62" name="Shape 62">
            <a:hlinkClick r:id="rId5"/>
          </p:cNvPr>
          <p:cNvCxnSpPr/>
          <p:nvPr/>
        </p:nvCxnSpPr>
        <p:spPr>
          <a:xfrm>
            <a:off x="8598817" y="283925"/>
            <a:ext cx="216300" cy="0"/>
          </a:xfrm>
          <a:prstGeom prst="straightConnector1">
            <a:avLst/>
          </a:prstGeom>
          <a:noFill/>
          <a:ln cap="flat" cmpd="sng" w="9525">
            <a:solidFill>
              <a:srgbClr val="B7B7B7"/>
            </a:solidFill>
            <a:prstDash val="solid"/>
            <a:round/>
            <a:headEnd len="lg" w="lg" type="none"/>
            <a:tailEnd len="lg" w="lg" type="none"/>
          </a:ln>
        </p:spPr>
      </p:cxnSp>
      <p:sp>
        <p:nvSpPr>
          <p:cNvPr id="63" name="Shape 63"/>
          <p:cNvSpPr txBox="1"/>
          <p:nvPr>
            <p:ph idx="1" type="body"/>
          </p:nvPr>
        </p:nvSpPr>
        <p:spPr>
          <a:xfrm>
            <a:off x="729450" y="1068650"/>
            <a:ext cx="7688700" cy="1034400"/>
          </a:xfrm>
          <a:prstGeom prst="rect">
            <a:avLst/>
          </a:prstGeom>
        </p:spPr>
        <p:txBody>
          <a:bodyPr anchorCtr="0" anchor="t" bIns="91425" lIns="91425" rIns="91425" wrap="square" tIns="91425"/>
          <a:lstStyle>
            <a:lvl1pPr lvl="0" rtl="0">
              <a:spcBef>
                <a:spcPts val="0"/>
              </a:spcBef>
              <a:buSzPts val="1300"/>
              <a:buChar char="●"/>
              <a:defRPr/>
            </a:lvl1pPr>
            <a:lvl2pPr lvl="1" rtl="0">
              <a:spcBef>
                <a:spcPts val="0"/>
              </a:spcBef>
              <a:buSzPts val="1100"/>
              <a:buChar char="○"/>
              <a:defRPr/>
            </a:lvl2pPr>
            <a:lvl3pPr lvl="2" rtl="0">
              <a:spcBef>
                <a:spcPts val="0"/>
              </a:spcBef>
              <a:buSzPts val="1100"/>
              <a:buChar char="■"/>
              <a:defRPr/>
            </a:lvl3pPr>
            <a:lvl4pPr lvl="3" rtl="0">
              <a:spcBef>
                <a:spcPts val="0"/>
              </a:spcBef>
              <a:buSzPts val="1100"/>
              <a:buChar char="●"/>
              <a:defRPr/>
            </a:lvl4pPr>
            <a:lvl5pPr lvl="4" rtl="0">
              <a:spcBef>
                <a:spcPts val="0"/>
              </a:spcBef>
              <a:buSzPts val="1100"/>
              <a:buChar char="○"/>
              <a:defRPr/>
            </a:lvl5pPr>
            <a:lvl6pPr lvl="5" rtl="0">
              <a:spcBef>
                <a:spcPts val="0"/>
              </a:spcBef>
              <a:buSzPts val="1100"/>
              <a:buChar char="■"/>
              <a:defRPr/>
            </a:lvl6pPr>
            <a:lvl7pPr lvl="6" rtl="0">
              <a:spcBef>
                <a:spcPts val="0"/>
              </a:spcBef>
              <a:buSzPts val="1100"/>
              <a:buChar char="●"/>
              <a:defRPr/>
            </a:lvl7pPr>
            <a:lvl8pPr lvl="7" rtl="0">
              <a:spcBef>
                <a:spcPts val="0"/>
              </a:spcBef>
              <a:buSzPts val="1100"/>
              <a:buChar char="○"/>
              <a:defRPr/>
            </a:lvl8pPr>
            <a:lvl9pPr lvl="8" rtl="0">
              <a:spcBef>
                <a:spcPts val="0"/>
              </a:spcBef>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Header_alt2">
    <p:spTree>
      <p:nvGrpSpPr>
        <p:cNvPr id="64" name="Shape 64"/>
        <p:cNvGrpSpPr/>
        <p:nvPr/>
      </p:nvGrpSpPr>
      <p:grpSpPr>
        <a:xfrm>
          <a:off x="0" y="0"/>
          <a:ext cx="0" cy="0"/>
          <a:chOff x="0" y="0"/>
          <a:chExt cx="0" cy="0"/>
        </a:xfrm>
      </p:grpSpPr>
      <p:pic>
        <p:nvPicPr>
          <p:cNvPr descr="shutterstock_31891705.jpg" id="65" name="Shape 65"/>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Shape 66"/>
          <p:cNvSpPr/>
          <p:nvPr/>
        </p:nvSpPr>
        <p:spPr>
          <a:xfrm>
            <a:off x="0" y="0"/>
            <a:ext cx="9144000" cy="4878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67" name="Shape 67"/>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GB">
                <a:solidFill>
                  <a:srgbClr val="FFFFFF"/>
                </a:solidFill>
              </a:rPr>
              <a:t>‹#›</a:t>
            </a:fld>
          </a:p>
        </p:txBody>
      </p:sp>
      <p:sp>
        <p:nvSpPr>
          <p:cNvPr id="68" name="Shape 68">
            <a:hlinkClick r:id="rId3"/>
          </p:cNvPr>
          <p:cNvSpPr/>
          <p:nvPr/>
        </p:nvSpPr>
        <p:spPr>
          <a:xfrm>
            <a:off x="8280450" y="0"/>
            <a:ext cx="863400" cy="454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69" name="Shape 69">
            <a:hlinkClick r:id="rId4"/>
          </p:cNvPr>
          <p:cNvCxnSpPr/>
          <p:nvPr/>
        </p:nvCxnSpPr>
        <p:spPr>
          <a:xfrm>
            <a:off x="8598817" y="216350"/>
            <a:ext cx="216300" cy="0"/>
          </a:xfrm>
          <a:prstGeom prst="straightConnector1">
            <a:avLst/>
          </a:prstGeom>
          <a:noFill/>
          <a:ln cap="flat" cmpd="sng" w="9525">
            <a:solidFill>
              <a:srgbClr val="B7B7B7"/>
            </a:solidFill>
            <a:prstDash val="solid"/>
            <a:round/>
            <a:headEnd len="lg" w="lg" type="none"/>
            <a:tailEnd len="lg" w="lg" type="none"/>
          </a:ln>
        </p:spPr>
      </p:cxnSp>
      <p:cxnSp>
        <p:nvCxnSpPr>
          <p:cNvPr id="70" name="Shape 70">
            <a:hlinkClick r:id="rId5"/>
          </p:cNvPr>
          <p:cNvCxnSpPr/>
          <p:nvPr/>
        </p:nvCxnSpPr>
        <p:spPr>
          <a:xfrm>
            <a:off x="8598817" y="250138"/>
            <a:ext cx="216300" cy="0"/>
          </a:xfrm>
          <a:prstGeom prst="straightConnector1">
            <a:avLst/>
          </a:prstGeom>
          <a:noFill/>
          <a:ln cap="flat" cmpd="sng" w="9525">
            <a:solidFill>
              <a:srgbClr val="B7B7B7"/>
            </a:solidFill>
            <a:prstDash val="solid"/>
            <a:round/>
            <a:headEnd len="lg" w="lg" type="none"/>
            <a:tailEnd len="lg" w="lg" type="none"/>
          </a:ln>
        </p:spPr>
      </p:cxnSp>
      <p:cxnSp>
        <p:nvCxnSpPr>
          <p:cNvPr id="71" name="Shape 71">
            <a:hlinkClick r:id="rId6"/>
          </p:cNvPr>
          <p:cNvCxnSpPr/>
          <p:nvPr/>
        </p:nvCxnSpPr>
        <p:spPr>
          <a:xfrm>
            <a:off x="8598817" y="283925"/>
            <a:ext cx="216300" cy="0"/>
          </a:xfrm>
          <a:prstGeom prst="straightConnector1">
            <a:avLst/>
          </a:prstGeom>
          <a:noFill/>
          <a:ln cap="flat" cmpd="sng" w="9525">
            <a:solidFill>
              <a:srgbClr val="B7B7B7"/>
            </a:solidFill>
            <a:prstDash val="solid"/>
            <a:round/>
            <a:headEnd len="lg" w="lg" type="none"/>
            <a:tailEnd len="lg" w="lg" type="none"/>
          </a:ln>
        </p:spPr>
      </p:cxnSp>
      <p:sp>
        <p:nvSpPr>
          <p:cNvPr id="72" name="Shape 72"/>
          <p:cNvSpPr txBox="1"/>
          <p:nvPr>
            <p:ph type="title"/>
          </p:nvPr>
        </p:nvSpPr>
        <p:spPr>
          <a:xfrm>
            <a:off x="729450" y="2056375"/>
            <a:ext cx="5887500" cy="1518600"/>
          </a:xfrm>
          <a:prstGeom prst="rect">
            <a:avLst/>
          </a:prstGeom>
        </p:spPr>
        <p:txBody>
          <a:bodyPr anchorCtr="0" anchor="t" bIns="91425" lIns="91425" rIns="91425" wrap="square" tIns="91425"/>
          <a:lstStyle>
            <a:lvl1pPr lvl="0" rtl="0">
              <a:spcBef>
                <a:spcPts val="0"/>
              </a:spcBef>
              <a:buClr>
                <a:schemeClr val="lt1"/>
              </a:buClr>
              <a:buSzPts val="4800"/>
              <a:buNone/>
              <a:defRPr sz="4800">
                <a:solidFill>
                  <a:schemeClr val="lt1"/>
                </a:solidFill>
              </a:defRPr>
            </a:lvl1pPr>
            <a:lvl2pPr lvl="1" rtl="0">
              <a:spcBef>
                <a:spcPts val="0"/>
              </a:spcBef>
              <a:buClr>
                <a:schemeClr val="lt1"/>
              </a:buClr>
              <a:buSzPts val="3600"/>
              <a:buNone/>
              <a:defRPr sz="3600">
                <a:solidFill>
                  <a:schemeClr val="lt1"/>
                </a:solidFill>
              </a:defRPr>
            </a:lvl2pPr>
            <a:lvl3pPr lvl="2" rtl="0">
              <a:spcBef>
                <a:spcPts val="0"/>
              </a:spcBef>
              <a:buClr>
                <a:schemeClr val="lt1"/>
              </a:buClr>
              <a:buSzPts val="3600"/>
              <a:buNone/>
              <a:defRPr sz="3600">
                <a:solidFill>
                  <a:schemeClr val="lt1"/>
                </a:solidFill>
              </a:defRPr>
            </a:lvl3pPr>
            <a:lvl4pPr lvl="3" rtl="0">
              <a:spcBef>
                <a:spcPts val="0"/>
              </a:spcBef>
              <a:buClr>
                <a:schemeClr val="lt1"/>
              </a:buClr>
              <a:buSzPts val="3600"/>
              <a:buNone/>
              <a:defRPr sz="3600">
                <a:solidFill>
                  <a:schemeClr val="lt1"/>
                </a:solidFill>
              </a:defRPr>
            </a:lvl4pPr>
            <a:lvl5pPr lvl="4" rtl="0">
              <a:spcBef>
                <a:spcPts val="0"/>
              </a:spcBef>
              <a:buClr>
                <a:schemeClr val="lt1"/>
              </a:buClr>
              <a:buSzPts val="3600"/>
              <a:buNone/>
              <a:defRPr sz="3600">
                <a:solidFill>
                  <a:schemeClr val="lt1"/>
                </a:solidFill>
              </a:defRPr>
            </a:lvl5pPr>
            <a:lvl6pPr lvl="5" rtl="0">
              <a:spcBef>
                <a:spcPts val="0"/>
              </a:spcBef>
              <a:buClr>
                <a:schemeClr val="lt1"/>
              </a:buClr>
              <a:buSzPts val="3600"/>
              <a:buNone/>
              <a:defRPr sz="3600">
                <a:solidFill>
                  <a:schemeClr val="lt1"/>
                </a:solidFill>
              </a:defRPr>
            </a:lvl6pPr>
            <a:lvl7pPr lvl="6" rtl="0">
              <a:spcBef>
                <a:spcPts val="0"/>
              </a:spcBef>
              <a:buClr>
                <a:schemeClr val="lt1"/>
              </a:buClr>
              <a:buSzPts val="3600"/>
              <a:buNone/>
              <a:defRPr sz="3600">
                <a:solidFill>
                  <a:schemeClr val="lt1"/>
                </a:solidFill>
              </a:defRPr>
            </a:lvl7pPr>
            <a:lvl8pPr lvl="7" rtl="0">
              <a:spcBef>
                <a:spcPts val="0"/>
              </a:spcBef>
              <a:buClr>
                <a:schemeClr val="lt1"/>
              </a:buClr>
              <a:buSzPts val="3600"/>
              <a:buNone/>
              <a:defRPr sz="3600">
                <a:solidFill>
                  <a:schemeClr val="lt1"/>
                </a:solidFill>
              </a:defRPr>
            </a:lvl8pPr>
            <a:lvl9pPr lvl="8" rtl="0">
              <a:spcBef>
                <a:spcPts val="0"/>
              </a:spcBef>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3" name="Shape 73"/>
        <p:cNvGrpSpPr/>
        <p:nvPr/>
      </p:nvGrpSpPr>
      <p:grpSpPr>
        <a:xfrm>
          <a:off x="0" y="0"/>
          <a:ext cx="0" cy="0"/>
          <a:chOff x="0" y="0"/>
          <a:chExt cx="0" cy="0"/>
        </a:xfrm>
      </p:grpSpPr>
      <p:sp>
        <p:nvSpPr>
          <p:cNvPr id="74" name="Shape 74"/>
          <p:cNvSpPr/>
          <p:nvPr/>
        </p:nvSpPr>
        <p:spPr>
          <a:xfrm>
            <a:off x="0" y="0"/>
            <a:ext cx="9144000" cy="4878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nvGrpSpPr>
          <p:cNvPr id="75" name="Shape 75"/>
          <p:cNvGrpSpPr/>
          <p:nvPr/>
        </p:nvGrpSpPr>
        <p:grpSpPr>
          <a:xfrm>
            <a:off x="830392" y="1191256"/>
            <a:ext cx="745763" cy="45826"/>
            <a:chOff x="4580561" y="2589004"/>
            <a:chExt cx="1064464" cy="25200"/>
          </a:xfrm>
        </p:grpSpPr>
        <p:sp>
          <p:nvSpPr>
            <p:cNvPr id="76" name="Shape 76"/>
            <p:cNvSpPr/>
            <p:nvPr/>
          </p:nvSpPr>
          <p:spPr>
            <a:xfrm rot="-5400000">
              <a:off x="5366325" y="2335504"/>
              <a:ext cx="25200" cy="5322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77" name="Shape 77"/>
            <p:cNvSpPr/>
            <p:nvPr/>
          </p:nvSpPr>
          <p:spPr>
            <a:xfrm rot="-5400000">
              <a:off x="4836311" y="2333254"/>
              <a:ext cx="25200" cy="5367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78" name="Shape 78"/>
          <p:cNvSpPr txBox="1"/>
          <p:nvPr>
            <p:ph type="title"/>
          </p:nvPr>
        </p:nvSpPr>
        <p:spPr>
          <a:xfrm>
            <a:off x="729450" y="1318650"/>
            <a:ext cx="7688400" cy="535200"/>
          </a:xfrm>
          <a:prstGeom prst="rect">
            <a:avLst/>
          </a:prstGeom>
        </p:spPr>
        <p:txBody>
          <a:bodyPr anchorCtr="0" anchor="t" bIns="91425" lIns="91425" rIns="91425" wrap="square" tIns="91425"/>
          <a:lstStyle>
            <a:lvl1pPr lvl="0">
              <a:spcBef>
                <a:spcPts val="0"/>
              </a:spcBef>
              <a:buClr>
                <a:schemeClr val="dk2"/>
              </a:buClr>
              <a:buSzPts val="2600"/>
              <a:buNone/>
              <a:defRPr sz="2600">
                <a:solidFill>
                  <a:schemeClr val="dk2"/>
                </a:solidFill>
              </a:defRPr>
            </a:lvl1pPr>
            <a:lvl2pPr lvl="1">
              <a:spcBef>
                <a:spcPts val="0"/>
              </a:spcBef>
              <a:buClr>
                <a:schemeClr val="dk2"/>
              </a:buClr>
              <a:buSzPts val="2600"/>
              <a:buNone/>
              <a:defRPr sz="2600">
                <a:solidFill>
                  <a:schemeClr val="dk2"/>
                </a:solidFill>
              </a:defRPr>
            </a:lvl2pPr>
            <a:lvl3pPr lvl="2">
              <a:spcBef>
                <a:spcPts val="0"/>
              </a:spcBef>
              <a:buClr>
                <a:schemeClr val="dk2"/>
              </a:buClr>
              <a:buSzPts val="2600"/>
              <a:buNone/>
              <a:defRPr sz="2600">
                <a:solidFill>
                  <a:schemeClr val="dk2"/>
                </a:solidFill>
              </a:defRPr>
            </a:lvl3pPr>
            <a:lvl4pPr lvl="3">
              <a:spcBef>
                <a:spcPts val="0"/>
              </a:spcBef>
              <a:buClr>
                <a:schemeClr val="dk2"/>
              </a:buClr>
              <a:buSzPts val="2600"/>
              <a:buNone/>
              <a:defRPr sz="2600">
                <a:solidFill>
                  <a:schemeClr val="dk2"/>
                </a:solidFill>
              </a:defRPr>
            </a:lvl4pPr>
            <a:lvl5pPr lvl="4">
              <a:spcBef>
                <a:spcPts val="0"/>
              </a:spcBef>
              <a:buClr>
                <a:schemeClr val="dk2"/>
              </a:buClr>
              <a:buSzPts val="2600"/>
              <a:buNone/>
              <a:defRPr sz="2600">
                <a:solidFill>
                  <a:schemeClr val="dk2"/>
                </a:solidFill>
              </a:defRPr>
            </a:lvl5pPr>
            <a:lvl6pPr lvl="5">
              <a:spcBef>
                <a:spcPts val="0"/>
              </a:spcBef>
              <a:buClr>
                <a:schemeClr val="dk2"/>
              </a:buClr>
              <a:buSzPts val="2600"/>
              <a:buNone/>
              <a:defRPr sz="2600">
                <a:solidFill>
                  <a:schemeClr val="dk2"/>
                </a:solidFill>
              </a:defRPr>
            </a:lvl6pPr>
            <a:lvl7pPr lvl="6">
              <a:spcBef>
                <a:spcPts val="0"/>
              </a:spcBef>
              <a:buClr>
                <a:schemeClr val="dk2"/>
              </a:buClr>
              <a:buSzPts val="2600"/>
              <a:buNone/>
              <a:defRPr sz="2600">
                <a:solidFill>
                  <a:schemeClr val="dk2"/>
                </a:solidFill>
              </a:defRPr>
            </a:lvl7pPr>
            <a:lvl8pPr lvl="7">
              <a:spcBef>
                <a:spcPts val="0"/>
              </a:spcBef>
              <a:buClr>
                <a:schemeClr val="dk2"/>
              </a:buClr>
              <a:buSzPts val="2600"/>
              <a:buNone/>
              <a:defRPr sz="2600">
                <a:solidFill>
                  <a:schemeClr val="dk2"/>
                </a:solidFill>
              </a:defRPr>
            </a:lvl8pPr>
            <a:lvl9pPr lvl="8">
              <a:spcBef>
                <a:spcPts val="0"/>
              </a:spcBef>
              <a:buClr>
                <a:schemeClr val="dk2"/>
              </a:buClr>
              <a:buSzPts val="2600"/>
              <a:buNone/>
              <a:defRPr sz="2600">
                <a:solidFill>
                  <a:schemeClr val="dk2"/>
                </a:solidFill>
              </a:defRPr>
            </a:lvl9pPr>
          </a:lstStyle>
          <a:p/>
        </p:txBody>
      </p:sp>
      <p:sp>
        <p:nvSpPr>
          <p:cNvPr id="79" name="Shape 79"/>
          <p:cNvSpPr txBox="1"/>
          <p:nvPr>
            <p:ph idx="1" type="body"/>
          </p:nvPr>
        </p:nvSpPr>
        <p:spPr>
          <a:xfrm>
            <a:off x="729325" y="2078875"/>
            <a:ext cx="3774300" cy="22611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80" name="Shape 80"/>
          <p:cNvSpPr txBox="1"/>
          <p:nvPr>
            <p:ph idx="2" type="body"/>
          </p:nvPr>
        </p:nvSpPr>
        <p:spPr>
          <a:xfrm>
            <a:off x="4643604" y="2078875"/>
            <a:ext cx="3774300" cy="22611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81" name="Shape 81"/>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GB"/>
              <a:t>‹#›</a:t>
            </a:fld>
          </a:p>
        </p:txBody>
      </p:sp>
      <p:sp>
        <p:nvSpPr>
          <p:cNvPr id="82" name="Shape 82">
            <a:hlinkClick r:id="rId2"/>
          </p:cNvPr>
          <p:cNvSpPr/>
          <p:nvPr/>
        </p:nvSpPr>
        <p:spPr>
          <a:xfrm>
            <a:off x="8280450" y="0"/>
            <a:ext cx="863400" cy="454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83" name="Shape 83">
            <a:hlinkClick r:id="rId3"/>
          </p:cNvPr>
          <p:cNvCxnSpPr/>
          <p:nvPr/>
        </p:nvCxnSpPr>
        <p:spPr>
          <a:xfrm>
            <a:off x="8598817" y="216350"/>
            <a:ext cx="216300" cy="0"/>
          </a:xfrm>
          <a:prstGeom prst="straightConnector1">
            <a:avLst/>
          </a:prstGeom>
          <a:noFill/>
          <a:ln cap="flat" cmpd="sng" w="9525">
            <a:solidFill>
              <a:srgbClr val="B7B7B7"/>
            </a:solidFill>
            <a:prstDash val="solid"/>
            <a:round/>
            <a:headEnd len="lg" w="lg" type="none"/>
            <a:tailEnd len="lg" w="lg" type="none"/>
          </a:ln>
        </p:spPr>
      </p:cxnSp>
      <p:cxnSp>
        <p:nvCxnSpPr>
          <p:cNvPr id="84" name="Shape 84">
            <a:hlinkClick r:id="rId4"/>
          </p:cNvPr>
          <p:cNvCxnSpPr/>
          <p:nvPr/>
        </p:nvCxnSpPr>
        <p:spPr>
          <a:xfrm>
            <a:off x="8598817" y="250138"/>
            <a:ext cx="216300" cy="0"/>
          </a:xfrm>
          <a:prstGeom prst="straightConnector1">
            <a:avLst/>
          </a:prstGeom>
          <a:noFill/>
          <a:ln cap="flat" cmpd="sng" w="9525">
            <a:solidFill>
              <a:srgbClr val="B7B7B7"/>
            </a:solidFill>
            <a:prstDash val="solid"/>
            <a:round/>
            <a:headEnd len="lg" w="lg" type="none"/>
            <a:tailEnd len="lg" w="lg" type="none"/>
          </a:ln>
        </p:spPr>
      </p:cxnSp>
      <p:cxnSp>
        <p:nvCxnSpPr>
          <p:cNvPr id="85" name="Shape 85">
            <a:hlinkClick r:id="rId5"/>
          </p:cNvPr>
          <p:cNvCxnSpPr/>
          <p:nvPr/>
        </p:nvCxnSpPr>
        <p:spPr>
          <a:xfrm>
            <a:off x="8598817" y="283925"/>
            <a:ext cx="216300" cy="0"/>
          </a:xfrm>
          <a:prstGeom prst="straightConnector1">
            <a:avLst/>
          </a:prstGeom>
          <a:noFill/>
          <a:ln cap="flat" cmpd="sng" w="9525">
            <a:solidFill>
              <a:srgbClr val="B7B7B7"/>
            </a:solidFill>
            <a:prstDash val="solid"/>
            <a:round/>
            <a:headEnd len="lg" w="lg" type="none"/>
            <a:tailEnd len="lg" w="lg"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6" name="Shape 86"/>
        <p:cNvGrpSpPr/>
        <p:nvPr/>
      </p:nvGrpSpPr>
      <p:grpSpPr>
        <a:xfrm>
          <a:off x="0" y="0"/>
          <a:ext cx="0" cy="0"/>
          <a:chOff x="0" y="0"/>
          <a:chExt cx="0" cy="0"/>
        </a:xfrm>
      </p:grpSpPr>
      <p:sp>
        <p:nvSpPr>
          <p:cNvPr id="87" name="Shape 87"/>
          <p:cNvSpPr/>
          <p:nvPr/>
        </p:nvSpPr>
        <p:spPr>
          <a:xfrm>
            <a:off x="0" y="0"/>
            <a:ext cx="9144000" cy="4878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nvGrpSpPr>
          <p:cNvPr id="88" name="Shape 88"/>
          <p:cNvGrpSpPr/>
          <p:nvPr/>
        </p:nvGrpSpPr>
        <p:grpSpPr>
          <a:xfrm>
            <a:off x="830392" y="1191256"/>
            <a:ext cx="745763" cy="45826"/>
            <a:chOff x="4580561" y="2589004"/>
            <a:chExt cx="1064464" cy="25200"/>
          </a:xfrm>
        </p:grpSpPr>
        <p:sp>
          <p:nvSpPr>
            <p:cNvPr id="89" name="Shape 89"/>
            <p:cNvSpPr/>
            <p:nvPr/>
          </p:nvSpPr>
          <p:spPr>
            <a:xfrm rot="-5400000">
              <a:off x="5366325" y="2335504"/>
              <a:ext cx="25200" cy="5322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90" name="Shape 90"/>
            <p:cNvSpPr/>
            <p:nvPr/>
          </p:nvSpPr>
          <p:spPr>
            <a:xfrm rot="-5400000">
              <a:off x="4836311" y="2333254"/>
              <a:ext cx="25200" cy="5367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91" name="Shape 91"/>
          <p:cNvSpPr txBox="1"/>
          <p:nvPr>
            <p:ph type="title"/>
          </p:nvPr>
        </p:nvSpPr>
        <p:spPr>
          <a:xfrm>
            <a:off x="729450" y="1318650"/>
            <a:ext cx="7688400" cy="535200"/>
          </a:xfrm>
          <a:prstGeom prst="rect">
            <a:avLst/>
          </a:prstGeom>
        </p:spPr>
        <p:txBody>
          <a:bodyPr anchorCtr="0" anchor="t" bIns="91425" lIns="91425" rIns="91425" wrap="square" tIns="91425"/>
          <a:lstStyle>
            <a:lvl1pPr lvl="0">
              <a:spcBef>
                <a:spcPts val="0"/>
              </a:spcBef>
              <a:buClr>
                <a:schemeClr val="dk2"/>
              </a:buClr>
              <a:buSzPts val="2600"/>
              <a:buNone/>
              <a:defRPr sz="2600">
                <a:solidFill>
                  <a:schemeClr val="dk2"/>
                </a:solidFill>
              </a:defRPr>
            </a:lvl1pPr>
            <a:lvl2pPr lvl="1">
              <a:spcBef>
                <a:spcPts val="0"/>
              </a:spcBef>
              <a:buClr>
                <a:schemeClr val="dk2"/>
              </a:buClr>
              <a:buSzPts val="2600"/>
              <a:buNone/>
              <a:defRPr sz="2600">
                <a:solidFill>
                  <a:schemeClr val="dk2"/>
                </a:solidFill>
              </a:defRPr>
            </a:lvl2pPr>
            <a:lvl3pPr lvl="2">
              <a:spcBef>
                <a:spcPts val="0"/>
              </a:spcBef>
              <a:buClr>
                <a:schemeClr val="dk2"/>
              </a:buClr>
              <a:buSzPts val="2600"/>
              <a:buNone/>
              <a:defRPr sz="2600">
                <a:solidFill>
                  <a:schemeClr val="dk2"/>
                </a:solidFill>
              </a:defRPr>
            </a:lvl3pPr>
            <a:lvl4pPr lvl="3">
              <a:spcBef>
                <a:spcPts val="0"/>
              </a:spcBef>
              <a:buClr>
                <a:schemeClr val="dk2"/>
              </a:buClr>
              <a:buSzPts val="2600"/>
              <a:buNone/>
              <a:defRPr sz="2600">
                <a:solidFill>
                  <a:schemeClr val="dk2"/>
                </a:solidFill>
              </a:defRPr>
            </a:lvl4pPr>
            <a:lvl5pPr lvl="4">
              <a:spcBef>
                <a:spcPts val="0"/>
              </a:spcBef>
              <a:buClr>
                <a:schemeClr val="dk2"/>
              </a:buClr>
              <a:buSzPts val="2600"/>
              <a:buNone/>
              <a:defRPr sz="2600">
                <a:solidFill>
                  <a:schemeClr val="dk2"/>
                </a:solidFill>
              </a:defRPr>
            </a:lvl5pPr>
            <a:lvl6pPr lvl="5">
              <a:spcBef>
                <a:spcPts val="0"/>
              </a:spcBef>
              <a:buClr>
                <a:schemeClr val="dk2"/>
              </a:buClr>
              <a:buSzPts val="2600"/>
              <a:buNone/>
              <a:defRPr sz="2600">
                <a:solidFill>
                  <a:schemeClr val="dk2"/>
                </a:solidFill>
              </a:defRPr>
            </a:lvl6pPr>
            <a:lvl7pPr lvl="6">
              <a:spcBef>
                <a:spcPts val="0"/>
              </a:spcBef>
              <a:buClr>
                <a:schemeClr val="dk2"/>
              </a:buClr>
              <a:buSzPts val="2600"/>
              <a:buNone/>
              <a:defRPr sz="2600">
                <a:solidFill>
                  <a:schemeClr val="dk2"/>
                </a:solidFill>
              </a:defRPr>
            </a:lvl7pPr>
            <a:lvl8pPr lvl="7">
              <a:spcBef>
                <a:spcPts val="0"/>
              </a:spcBef>
              <a:buClr>
                <a:schemeClr val="dk2"/>
              </a:buClr>
              <a:buSzPts val="2600"/>
              <a:buNone/>
              <a:defRPr sz="2600">
                <a:solidFill>
                  <a:schemeClr val="dk2"/>
                </a:solidFill>
              </a:defRPr>
            </a:lvl8pPr>
            <a:lvl9pPr lvl="8">
              <a:spcBef>
                <a:spcPts val="0"/>
              </a:spcBef>
              <a:buClr>
                <a:schemeClr val="dk2"/>
              </a:buClr>
              <a:buSzPts val="2600"/>
              <a:buNone/>
              <a:defRPr sz="2600">
                <a:solidFill>
                  <a:schemeClr val="dk2"/>
                </a:solidFill>
              </a:defRPr>
            </a:lvl9pPr>
          </a:lstStyle>
          <a:p/>
        </p:txBody>
      </p:sp>
      <p:sp>
        <p:nvSpPr>
          <p:cNvPr id="92" name="Shape 92"/>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GB"/>
              <a:t>‹#›</a:t>
            </a:fld>
          </a:p>
        </p:txBody>
      </p:sp>
      <p:sp>
        <p:nvSpPr>
          <p:cNvPr id="93" name="Shape 93">
            <a:hlinkClick r:id="rId2"/>
          </p:cNvPr>
          <p:cNvSpPr/>
          <p:nvPr/>
        </p:nvSpPr>
        <p:spPr>
          <a:xfrm>
            <a:off x="8280450" y="0"/>
            <a:ext cx="863400" cy="454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94" name="Shape 94">
            <a:hlinkClick r:id="rId3"/>
          </p:cNvPr>
          <p:cNvCxnSpPr/>
          <p:nvPr/>
        </p:nvCxnSpPr>
        <p:spPr>
          <a:xfrm>
            <a:off x="8598817" y="216350"/>
            <a:ext cx="216300" cy="0"/>
          </a:xfrm>
          <a:prstGeom prst="straightConnector1">
            <a:avLst/>
          </a:prstGeom>
          <a:noFill/>
          <a:ln cap="flat" cmpd="sng" w="9525">
            <a:solidFill>
              <a:srgbClr val="B7B7B7"/>
            </a:solidFill>
            <a:prstDash val="solid"/>
            <a:round/>
            <a:headEnd len="lg" w="lg" type="none"/>
            <a:tailEnd len="lg" w="lg" type="none"/>
          </a:ln>
        </p:spPr>
      </p:cxnSp>
      <p:cxnSp>
        <p:nvCxnSpPr>
          <p:cNvPr id="95" name="Shape 95">
            <a:hlinkClick r:id="rId4"/>
          </p:cNvPr>
          <p:cNvCxnSpPr/>
          <p:nvPr/>
        </p:nvCxnSpPr>
        <p:spPr>
          <a:xfrm>
            <a:off x="8598817" y="250138"/>
            <a:ext cx="216300" cy="0"/>
          </a:xfrm>
          <a:prstGeom prst="straightConnector1">
            <a:avLst/>
          </a:prstGeom>
          <a:noFill/>
          <a:ln cap="flat" cmpd="sng" w="9525">
            <a:solidFill>
              <a:srgbClr val="B7B7B7"/>
            </a:solidFill>
            <a:prstDash val="solid"/>
            <a:round/>
            <a:headEnd len="lg" w="lg" type="none"/>
            <a:tailEnd len="lg" w="lg" type="none"/>
          </a:ln>
        </p:spPr>
      </p:cxnSp>
      <p:cxnSp>
        <p:nvCxnSpPr>
          <p:cNvPr id="96" name="Shape 96">
            <a:hlinkClick r:id="rId5"/>
          </p:cNvPr>
          <p:cNvCxnSpPr/>
          <p:nvPr/>
        </p:nvCxnSpPr>
        <p:spPr>
          <a:xfrm>
            <a:off x="8598817" y="283925"/>
            <a:ext cx="216300" cy="0"/>
          </a:xfrm>
          <a:prstGeom prst="straightConnector1">
            <a:avLst/>
          </a:prstGeom>
          <a:noFill/>
          <a:ln cap="flat" cmpd="sng" w="9525">
            <a:solidFill>
              <a:srgbClr val="B7B7B7"/>
            </a:solidFill>
            <a:prstDash val="solid"/>
            <a:round/>
            <a:headEnd len="lg" w="lg" type="none"/>
            <a:tailEnd len="lg" w="lg"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7" name="Shape 97"/>
        <p:cNvGrpSpPr/>
        <p:nvPr/>
      </p:nvGrpSpPr>
      <p:grpSpPr>
        <a:xfrm>
          <a:off x="0" y="0"/>
          <a:ext cx="0" cy="0"/>
          <a:chOff x="0" y="0"/>
          <a:chExt cx="0" cy="0"/>
        </a:xfrm>
      </p:grpSpPr>
      <p:sp>
        <p:nvSpPr>
          <p:cNvPr id="98" name="Shape 98"/>
          <p:cNvSpPr/>
          <p:nvPr/>
        </p:nvSpPr>
        <p:spPr>
          <a:xfrm>
            <a:off x="0" y="0"/>
            <a:ext cx="9144000" cy="4878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nvGrpSpPr>
          <p:cNvPr id="99" name="Shape 99"/>
          <p:cNvGrpSpPr/>
          <p:nvPr/>
        </p:nvGrpSpPr>
        <p:grpSpPr>
          <a:xfrm>
            <a:off x="830392" y="1191256"/>
            <a:ext cx="745763" cy="45826"/>
            <a:chOff x="4580561" y="2589004"/>
            <a:chExt cx="1064464" cy="25200"/>
          </a:xfrm>
        </p:grpSpPr>
        <p:sp>
          <p:nvSpPr>
            <p:cNvPr id="100" name="Shape 100"/>
            <p:cNvSpPr/>
            <p:nvPr/>
          </p:nvSpPr>
          <p:spPr>
            <a:xfrm rot="-5400000">
              <a:off x="5366325" y="2335504"/>
              <a:ext cx="25200" cy="5322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101" name="Shape 101"/>
            <p:cNvSpPr/>
            <p:nvPr/>
          </p:nvSpPr>
          <p:spPr>
            <a:xfrm rot="-5400000">
              <a:off x="4836311" y="2333254"/>
              <a:ext cx="25200" cy="5367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02" name="Shape 102"/>
          <p:cNvSpPr txBox="1"/>
          <p:nvPr>
            <p:ph type="title"/>
          </p:nvPr>
        </p:nvSpPr>
        <p:spPr>
          <a:xfrm>
            <a:off x="730000" y="1318650"/>
            <a:ext cx="3300900" cy="1381500"/>
          </a:xfrm>
          <a:prstGeom prst="rect">
            <a:avLst/>
          </a:prstGeom>
        </p:spPr>
        <p:txBody>
          <a:bodyPr anchorCtr="0" anchor="t" bIns="91425" lIns="91425" rIns="91425" wrap="square" tIns="91425"/>
          <a:lstStyle>
            <a:lvl1pPr lvl="0">
              <a:spcBef>
                <a:spcPts val="0"/>
              </a:spcBef>
              <a:buClr>
                <a:schemeClr val="dk2"/>
              </a:buClr>
              <a:buSzPts val="2600"/>
              <a:buNone/>
              <a:defRPr sz="2600">
                <a:solidFill>
                  <a:schemeClr val="dk2"/>
                </a:solidFill>
              </a:defRPr>
            </a:lvl1pPr>
            <a:lvl2pPr lvl="1">
              <a:spcBef>
                <a:spcPts val="0"/>
              </a:spcBef>
              <a:buClr>
                <a:schemeClr val="dk2"/>
              </a:buClr>
              <a:buSzPts val="2600"/>
              <a:buNone/>
              <a:defRPr sz="2600">
                <a:solidFill>
                  <a:schemeClr val="dk2"/>
                </a:solidFill>
              </a:defRPr>
            </a:lvl2pPr>
            <a:lvl3pPr lvl="2">
              <a:spcBef>
                <a:spcPts val="0"/>
              </a:spcBef>
              <a:buClr>
                <a:schemeClr val="dk2"/>
              </a:buClr>
              <a:buSzPts val="2600"/>
              <a:buNone/>
              <a:defRPr sz="2600">
                <a:solidFill>
                  <a:schemeClr val="dk2"/>
                </a:solidFill>
              </a:defRPr>
            </a:lvl3pPr>
            <a:lvl4pPr lvl="3">
              <a:spcBef>
                <a:spcPts val="0"/>
              </a:spcBef>
              <a:buClr>
                <a:schemeClr val="dk2"/>
              </a:buClr>
              <a:buSzPts val="2600"/>
              <a:buNone/>
              <a:defRPr sz="2600">
                <a:solidFill>
                  <a:schemeClr val="dk2"/>
                </a:solidFill>
              </a:defRPr>
            </a:lvl4pPr>
            <a:lvl5pPr lvl="4">
              <a:spcBef>
                <a:spcPts val="0"/>
              </a:spcBef>
              <a:buClr>
                <a:schemeClr val="dk2"/>
              </a:buClr>
              <a:buSzPts val="2600"/>
              <a:buNone/>
              <a:defRPr sz="2600">
                <a:solidFill>
                  <a:schemeClr val="dk2"/>
                </a:solidFill>
              </a:defRPr>
            </a:lvl5pPr>
            <a:lvl6pPr lvl="5">
              <a:spcBef>
                <a:spcPts val="0"/>
              </a:spcBef>
              <a:buClr>
                <a:schemeClr val="dk2"/>
              </a:buClr>
              <a:buSzPts val="2600"/>
              <a:buNone/>
              <a:defRPr sz="2600">
                <a:solidFill>
                  <a:schemeClr val="dk2"/>
                </a:solidFill>
              </a:defRPr>
            </a:lvl6pPr>
            <a:lvl7pPr lvl="6">
              <a:spcBef>
                <a:spcPts val="0"/>
              </a:spcBef>
              <a:buClr>
                <a:schemeClr val="dk2"/>
              </a:buClr>
              <a:buSzPts val="2600"/>
              <a:buNone/>
              <a:defRPr sz="2600">
                <a:solidFill>
                  <a:schemeClr val="dk2"/>
                </a:solidFill>
              </a:defRPr>
            </a:lvl7pPr>
            <a:lvl8pPr lvl="7">
              <a:spcBef>
                <a:spcPts val="0"/>
              </a:spcBef>
              <a:buClr>
                <a:schemeClr val="dk2"/>
              </a:buClr>
              <a:buSzPts val="2600"/>
              <a:buNone/>
              <a:defRPr sz="2600">
                <a:solidFill>
                  <a:schemeClr val="dk2"/>
                </a:solidFill>
              </a:defRPr>
            </a:lvl8pPr>
            <a:lvl9pPr lvl="8">
              <a:spcBef>
                <a:spcPts val="0"/>
              </a:spcBef>
              <a:buClr>
                <a:schemeClr val="dk2"/>
              </a:buClr>
              <a:buSzPts val="2600"/>
              <a:buNone/>
              <a:defRPr sz="2600">
                <a:solidFill>
                  <a:schemeClr val="dk2"/>
                </a:solidFill>
              </a:defRPr>
            </a:lvl9pPr>
          </a:lstStyle>
          <a:p/>
        </p:txBody>
      </p:sp>
      <p:sp>
        <p:nvSpPr>
          <p:cNvPr id="103" name="Shape 103"/>
          <p:cNvSpPr txBox="1"/>
          <p:nvPr>
            <p:ph idx="1" type="body"/>
          </p:nvPr>
        </p:nvSpPr>
        <p:spPr>
          <a:xfrm>
            <a:off x="721225" y="2781725"/>
            <a:ext cx="3300900" cy="15975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104" name="Shape 104"/>
          <p:cNvSpPr txBox="1"/>
          <p:nvPr>
            <p:ph idx="12" type="sldNum"/>
          </p:nvPr>
        </p:nvSpPr>
        <p:spPr>
          <a:xfrm>
            <a:off x="8536302" y="4749851"/>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GB"/>
              <a:t>‹#›</a:t>
            </a:fld>
          </a:p>
        </p:txBody>
      </p:sp>
      <p:sp>
        <p:nvSpPr>
          <p:cNvPr id="105" name="Shape 105">
            <a:hlinkClick r:id="rId2"/>
          </p:cNvPr>
          <p:cNvSpPr/>
          <p:nvPr/>
        </p:nvSpPr>
        <p:spPr>
          <a:xfrm>
            <a:off x="8280450" y="0"/>
            <a:ext cx="863400" cy="454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106" name="Shape 106">
            <a:hlinkClick r:id="rId3"/>
          </p:cNvPr>
          <p:cNvCxnSpPr/>
          <p:nvPr/>
        </p:nvCxnSpPr>
        <p:spPr>
          <a:xfrm>
            <a:off x="8598817" y="216350"/>
            <a:ext cx="216300" cy="0"/>
          </a:xfrm>
          <a:prstGeom prst="straightConnector1">
            <a:avLst/>
          </a:prstGeom>
          <a:noFill/>
          <a:ln cap="flat" cmpd="sng" w="9525">
            <a:solidFill>
              <a:srgbClr val="B7B7B7"/>
            </a:solidFill>
            <a:prstDash val="solid"/>
            <a:round/>
            <a:headEnd len="lg" w="lg" type="none"/>
            <a:tailEnd len="lg" w="lg" type="none"/>
          </a:ln>
        </p:spPr>
      </p:cxnSp>
      <p:cxnSp>
        <p:nvCxnSpPr>
          <p:cNvPr id="107" name="Shape 107">
            <a:hlinkClick r:id="rId4"/>
          </p:cNvPr>
          <p:cNvCxnSpPr/>
          <p:nvPr/>
        </p:nvCxnSpPr>
        <p:spPr>
          <a:xfrm>
            <a:off x="8598817" y="250138"/>
            <a:ext cx="216300" cy="0"/>
          </a:xfrm>
          <a:prstGeom prst="straightConnector1">
            <a:avLst/>
          </a:prstGeom>
          <a:noFill/>
          <a:ln cap="flat" cmpd="sng" w="9525">
            <a:solidFill>
              <a:srgbClr val="B7B7B7"/>
            </a:solidFill>
            <a:prstDash val="solid"/>
            <a:round/>
            <a:headEnd len="lg" w="lg" type="none"/>
            <a:tailEnd len="lg" w="lg" type="none"/>
          </a:ln>
        </p:spPr>
      </p:cxnSp>
      <p:cxnSp>
        <p:nvCxnSpPr>
          <p:cNvPr id="108" name="Shape 108">
            <a:hlinkClick r:id="rId5"/>
          </p:cNvPr>
          <p:cNvCxnSpPr/>
          <p:nvPr/>
        </p:nvCxnSpPr>
        <p:spPr>
          <a:xfrm>
            <a:off x="8598817" y="283925"/>
            <a:ext cx="216300" cy="0"/>
          </a:xfrm>
          <a:prstGeom prst="straightConnector1">
            <a:avLst/>
          </a:prstGeom>
          <a:noFill/>
          <a:ln cap="flat" cmpd="sng" w="9525">
            <a:solidFill>
              <a:srgbClr val="B7B7B7"/>
            </a:solidFill>
            <a:prstDash val="solid"/>
            <a:round/>
            <a:headEnd len="lg" w="lg" type="none"/>
            <a:tailEnd len="lg" w="lg"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SzPts val="2800"/>
              <a:buFont typeface="Raleway"/>
              <a:buNone/>
              <a:defRPr b="1" sz="2800">
                <a:latin typeface="Raleway"/>
                <a:ea typeface="Raleway"/>
                <a:cs typeface="Raleway"/>
                <a:sym typeface="Raleway"/>
              </a:defRPr>
            </a:lvl1pPr>
            <a:lvl2pPr lvl="1">
              <a:spcBef>
                <a:spcPts val="0"/>
              </a:spcBef>
              <a:buSzPts val="2800"/>
              <a:buFont typeface="Raleway"/>
              <a:buNone/>
              <a:defRPr b="1" sz="2800">
                <a:latin typeface="Raleway"/>
                <a:ea typeface="Raleway"/>
                <a:cs typeface="Raleway"/>
                <a:sym typeface="Raleway"/>
              </a:defRPr>
            </a:lvl2pPr>
            <a:lvl3pPr lvl="2">
              <a:spcBef>
                <a:spcPts val="0"/>
              </a:spcBef>
              <a:buSzPts val="2800"/>
              <a:buFont typeface="Raleway"/>
              <a:buNone/>
              <a:defRPr b="1" sz="2800">
                <a:latin typeface="Raleway"/>
                <a:ea typeface="Raleway"/>
                <a:cs typeface="Raleway"/>
                <a:sym typeface="Raleway"/>
              </a:defRPr>
            </a:lvl3pPr>
            <a:lvl4pPr lvl="3">
              <a:spcBef>
                <a:spcPts val="0"/>
              </a:spcBef>
              <a:buSzPts val="2800"/>
              <a:buFont typeface="Raleway"/>
              <a:buNone/>
              <a:defRPr b="1" sz="2800">
                <a:latin typeface="Raleway"/>
                <a:ea typeface="Raleway"/>
                <a:cs typeface="Raleway"/>
                <a:sym typeface="Raleway"/>
              </a:defRPr>
            </a:lvl4pPr>
            <a:lvl5pPr lvl="4">
              <a:spcBef>
                <a:spcPts val="0"/>
              </a:spcBef>
              <a:buSzPts val="2800"/>
              <a:buFont typeface="Raleway"/>
              <a:buNone/>
              <a:defRPr b="1" sz="2800">
                <a:latin typeface="Raleway"/>
                <a:ea typeface="Raleway"/>
                <a:cs typeface="Raleway"/>
                <a:sym typeface="Raleway"/>
              </a:defRPr>
            </a:lvl5pPr>
            <a:lvl6pPr lvl="5">
              <a:spcBef>
                <a:spcPts val="0"/>
              </a:spcBef>
              <a:buSzPts val="2800"/>
              <a:buFont typeface="Raleway"/>
              <a:buNone/>
              <a:defRPr b="1" sz="2800">
                <a:latin typeface="Raleway"/>
                <a:ea typeface="Raleway"/>
                <a:cs typeface="Raleway"/>
                <a:sym typeface="Raleway"/>
              </a:defRPr>
            </a:lvl6pPr>
            <a:lvl7pPr lvl="6">
              <a:spcBef>
                <a:spcPts val="0"/>
              </a:spcBef>
              <a:buSzPts val="2800"/>
              <a:buFont typeface="Raleway"/>
              <a:buNone/>
              <a:defRPr b="1" sz="2800">
                <a:latin typeface="Raleway"/>
                <a:ea typeface="Raleway"/>
                <a:cs typeface="Raleway"/>
                <a:sym typeface="Raleway"/>
              </a:defRPr>
            </a:lvl7pPr>
            <a:lvl8pPr lvl="7">
              <a:spcBef>
                <a:spcPts val="0"/>
              </a:spcBef>
              <a:buSzPts val="2800"/>
              <a:buFont typeface="Raleway"/>
              <a:buNone/>
              <a:defRPr b="1" sz="2800">
                <a:latin typeface="Raleway"/>
                <a:ea typeface="Raleway"/>
                <a:cs typeface="Raleway"/>
                <a:sym typeface="Raleway"/>
              </a:defRPr>
            </a:lvl8pPr>
            <a:lvl9pPr lvl="8">
              <a:spcBef>
                <a:spcPts val="0"/>
              </a:spcBef>
              <a:buSzPts val="2800"/>
              <a:buFont typeface="Raleway"/>
              <a:buNone/>
              <a:defRPr b="1" sz="2800">
                <a:latin typeface="Raleway"/>
                <a:ea typeface="Raleway"/>
                <a:cs typeface="Raleway"/>
                <a:sym typeface="Raleway"/>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accent1"/>
              </a:buClr>
              <a:buSzPts val="1300"/>
              <a:buFont typeface="Lato"/>
              <a:buChar char="●"/>
              <a:defRPr sz="1300">
                <a:solidFill>
                  <a:schemeClr val="accent1"/>
                </a:solidFill>
                <a:latin typeface="Lato"/>
                <a:ea typeface="Lato"/>
                <a:cs typeface="Lato"/>
                <a:sym typeface="Lato"/>
              </a:defRPr>
            </a:lvl1pPr>
            <a:lvl2pPr lvl="1">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2pPr>
            <a:lvl3pPr lvl="2">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3pPr>
            <a:lvl4pPr lvl="3">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4pPr>
            <a:lvl5pPr lvl="4">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5pPr>
            <a:lvl6pPr lvl="5">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6pPr>
            <a:lvl7pPr lvl="6">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7pPr>
            <a:lvl8pPr lvl="7">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8pPr>
            <a:lvl9pPr lvl="8">
              <a:lnSpc>
                <a:spcPct val="115000"/>
              </a:lnSpc>
              <a:spcBef>
                <a:spcPts val="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Shape 8"/>
          <p:cNvSpPr txBox="1"/>
          <p:nvPr>
            <p:ph idx="12" type="sldNum"/>
          </p:nvPr>
        </p:nvSpPr>
        <p:spPr>
          <a:xfrm>
            <a:off x="8536302" y="4749851"/>
            <a:ext cx="548700" cy="393600"/>
          </a:xfrm>
          <a:prstGeom prst="rect">
            <a:avLst/>
          </a:prstGeom>
          <a:noFill/>
          <a:ln>
            <a:noFill/>
          </a:ln>
        </p:spPr>
        <p:txBody>
          <a:bodyPr anchorCtr="0" anchor="ctr" bIns="91425" lIns="91425" rIns="91425" wrap="square" tIns="91425">
            <a:noAutofit/>
          </a:bodyPr>
          <a:lstStyle/>
          <a:p>
            <a:pPr indent="0" lvl="0" marL="0" algn="r">
              <a:spcBef>
                <a:spcPts val="0"/>
              </a:spcBef>
              <a:buNone/>
            </a:pPr>
            <a:fld id="{00000000-1234-1234-1234-123412341234}" type="slidenum">
              <a:rPr lang="en-GB" sz="1000">
                <a:solidFill>
                  <a:schemeClr val="accent1"/>
                </a:solidFill>
                <a:latin typeface="Lato"/>
                <a:ea typeface="Lato"/>
                <a:cs typeface="Lato"/>
                <a:sym typeface="La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1.jpg"/><Relationship Id="rId4" Type="http://schemas.openxmlformats.org/officeDocument/2006/relationships/image" Target="../media/image4.jpg"/><Relationship Id="rId5"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9.jpg"/><Relationship Id="rId5"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1" Type="http://schemas.openxmlformats.org/officeDocument/2006/relationships/hyperlink" Target="#slide=id.g1f88252dc4_0_1140" TargetMode="External"/><Relationship Id="rId10" Type="http://schemas.openxmlformats.org/officeDocument/2006/relationships/hyperlink" Target="#slide=id.g1f88252dc4_0_1118" TargetMode="External"/><Relationship Id="rId13" Type="http://schemas.openxmlformats.org/officeDocument/2006/relationships/hyperlink" Target="#slide=id.g1f88252dc4_0_1278" TargetMode="External"/><Relationship Id="rId12" Type="http://schemas.openxmlformats.org/officeDocument/2006/relationships/hyperlink" Target="#slide=id.g1f88252dc4_0_1231" TargetMode="External"/><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hyperlink" Target="#slide=id.g1f88252dc4_0_162" TargetMode="External"/><Relationship Id="rId4" Type="http://schemas.openxmlformats.org/officeDocument/2006/relationships/hyperlink" Target="#slide=id.g1f88252dc4_0_203" TargetMode="External"/><Relationship Id="rId9" Type="http://schemas.openxmlformats.org/officeDocument/2006/relationships/hyperlink" Target="#slide=id.g1f88252dc4_0_1113" TargetMode="External"/><Relationship Id="rId5" Type="http://schemas.openxmlformats.org/officeDocument/2006/relationships/hyperlink" Target="#slide=id.g1f88252dc4_0_249" TargetMode="External"/><Relationship Id="rId6" Type="http://schemas.openxmlformats.org/officeDocument/2006/relationships/hyperlink" Target="#slide=id.g1f88252dc4_0_302" TargetMode="External"/><Relationship Id="rId7" Type="http://schemas.openxmlformats.org/officeDocument/2006/relationships/hyperlink" Target="#slide=id.g1f88252dc4_0_678" TargetMode="External"/><Relationship Id="rId8" Type="http://schemas.openxmlformats.org/officeDocument/2006/relationships/hyperlink" Target="#slide=id.g1f88252dc4_0_1097"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Shape 176"/>
          <p:cNvSpPr txBox="1"/>
          <p:nvPr>
            <p:ph type="ctrTitle"/>
          </p:nvPr>
        </p:nvSpPr>
        <p:spPr>
          <a:xfrm>
            <a:off x="729450" y="1322450"/>
            <a:ext cx="4890900" cy="1664700"/>
          </a:xfrm>
          <a:prstGeom prst="rect">
            <a:avLst/>
          </a:prstGeom>
        </p:spPr>
        <p:txBody>
          <a:bodyPr anchorCtr="0" anchor="t" bIns="91425" lIns="91425" rIns="91425" wrap="square" tIns="91425">
            <a:noAutofit/>
          </a:bodyPr>
          <a:lstStyle/>
          <a:p>
            <a:pPr indent="0" lvl="0" marL="0">
              <a:spcBef>
                <a:spcPts val="0"/>
              </a:spcBef>
              <a:buNone/>
            </a:pPr>
            <a:r>
              <a:rPr lang="en-GB" sz="4800">
                <a:solidFill>
                  <a:srgbClr val="000000"/>
                </a:solidFill>
              </a:rPr>
              <a:t>Consulting Proposal</a:t>
            </a:r>
          </a:p>
        </p:txBody>
      </p:sp>
      <p:sp>
        <p:nvSpPr>
          <p:cNvPr id="177" name="Shape 177"/>
          <p:cNvSpPr txBox="1"/>
          <p:nvPr>
            <p:ph idx="1" type="subTitle"/>
          </p:nvPr>
        </p:nvSpPr>
        <p:spPr>
          <a:xfrm>
            <a:off x="729563" y="2998272"/>
            <a:ext cx="4890900" cy="541200"/>
          </a:xfrm>
          <a:prstGeom prst="rect">
            <a:avLst/>
          </a:prstGeom>
        </p:spPr>
        <p:txBody>
          <a:bodyPr anchorCtr="0" anchor="t" bIns="91425" lIns="91425" rIns="91425" wrap="square" tIns="91425">
            <a:noAutofit/>
          </a:bodyPr>
          <a:lstStyle/>
          <a:p>
            <a:pPr indent="0" lvl="0" marL="0">
              <a:spcBef>
                <a:spcPts val="0"/>
              </a:spcBef>
              <a:buNone/>
            </a:pPr>
            <a:r>
              <a:rPr b="1" lang="en-GB" sz="1400"/>
              <a:t>Lorem ipsum dolor sit amet.</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Shape 328"/>
          <p:cNvSpPr txBox="1"/>
          <p:nvPr>
            <p:ph idx="1" type="body"/>
          </p:nvPr>
        </p:nvSpPr>
        <p:spPr>
          <a:xfrm>
            <a:off x="729450" y="1068650"/>
            <a:ext cx="7688700" cy="1034400"/>
          </a:xfrm>
          <a:prstGeom prst="rect">
            <a:avLst/>
          </a:prstGeom>
        </p:spPr>
        <p:txBody>
          <a:bodyPr anchorCtr="0" anchor="t" bIns="91425" lIns="91425" rIns="91425" wrap="square" tIns="91425">
            <a:noAutofit/>
          </a:bodyPr>
          <a:lstStyle/>
          <a:p>
            <a:pPr indent="0" lvl="0" marL="0" rtl="0">
              <a:lnSpc>
                <a:spcPct val="115000"/>
              </a:lnSpc>
              <a:spcBef>
                <a:spcPts val="0"/>
              </a:spcBef>
              <a:buNone/>
            </a:pPr>
            <a:r>
              <a:rPr lang="en-GB" sz="1100"/>
              <a:t>Lorem ipsum dolor sit amet, consectetur adipiscing elit, sed do eiusmod tempor incididunt labore dolore magna aliqua. Consectetur adipiscing elit. </a:t>
            </a:r>
            <a:r>
              <a:rPr lang="en-GB" sz="1100"/>
              <a:t>Sed do eiusmod tempor incididunt ut labore et dolore magna nec. Lorem ipsum dolor sit amet, adipiscing elit. Eiusmod tempor incididunt ut labore et dolore magna nec. Lorem ipsum dolor sit amet, consectetur dolor ipsum adipiscing elit.</a:t>
            </a:r>
          </a:p>
        </p:txBody>
      </p:sp>
      <p:sp>
        <p:nvSpPr>
          <p:cNvPr id="329" name="Shape 329"/>
          <p:cNvSpPr txBox="1"/>
          <p:nvPr/>
        </p:nvSpPr>
        <p:spPr>
          <a:xfrm>
            <a:off x="754179" y="2175671"/>
            <a:ext cx="745800" cy="318300"/>
          </a:xfrm>
          <a:prstGeom prst="rect">
            <a:avLst/>
          </a:prstGeom>
          <a:noFill/>
          <a:ln>
            <a:noFill/>
          </a:ln>
        </p:spPr>
        <p:txBody>
          <a:bodyPr anchorCtr="0" anchor="t" bIns="91425" lIns="91425" rIns="91425" wrap="square" tIns="91425">
            <a:noAutofit/>
          </a:bodyPr>
          <a:lstStyle/>
          <a:p>
            <a:pPr indent="-69850" lvl="0" marL="0" rtl="0">
              <a:lnSpc>
                <a:spcPct val="115000"/>
              </a:lnSpc>
              <a:spcBef>
                <a:spcPts val="0"/>
              </a:spcBef>
              <a:spcAft>
                <a:spcPts val="1600"/>
              </a:spcAft>
              <a:buClr>
                <a:srgbClr val="000000"/>
              </a:buClr>
              <a:buSzPts val="1100"/>
              <a:buFont typeface="Arial"/>
              <a:buNone/>
            </a:pPr>
            <a:r>
              <a:rPr lang="en-GB" sz="800">
                <a:solidFill>
                  <a:schemeClr val="dk1"/>
                </a:solidFill>
                <a:latin typeface="Lato"/>
                <a:ea typeface="Lato"/>
                <a:cs typeface="Lato"/>
                <a:sym typeface="Lato"/>
              </a:rPr>
              <a:t>Trend 01 </a:t>
            </a:r>
          </a:p>
        </p:txBody>
      </p:sp>
      <p:sp>
        <p:nvSpPr>
          <p:cNvPr id="330" name="Shape 330"/>
          <p:cNvSpPr txBox="1"/>
          <p:nvPr/>
        </p:nvSpPr>
        <p:spPr>
          <a:xfrm>
            <a:off x="6731775" y="2274875"/>
            <a:ext cx="1026900" cy="463800"/>
          </a:xfrm>
          <a:prstGeom prst="rect">
            <a:avLst/>
          </a:prstGeom>
          <a:noFill/>
          <a:ln>
            <a:noFill/>
          </a:ln>
        </p:spPr>
        <p:txBody>
          <a:bodyPr anchorCtr="0" anchor="t" bIns="91425" lIns="91425" rIns="91425" wrap="square" tIns="91425">
            <a:noAutofit/>
          </a:bodyPr>
          <a:lstStyle/>
          <a:p>
            <a:pPr indent="-69850" lvl="0" marL="0" rtl="0">
              <a:lnSpc>
                <a:spcPct val="115000"/>
              </a:lnSpc>
              <a:spcBef>
                <a:spcPts val="0"/>
              </a:spcBef>
              <a:spcAft>
                <a:spcPts val="1600"/>
              </a:spcAft>
              <a:buClr>
                <a:srgbClr val="000000"/>
              </a:buClr>
              <a:buSzPts val="1100"/>
              <a:buFont typeface="Arial"/>
              <a:buNone/>
            </a:pPr>
            <a:r>
              <a:rPr b="1" lang="en-GB" sz="2000">
                <a:solidFill>
                  <a:schemeClr val="dk1"/>
                </a:solidFill>
                <a:latin typeface="Lato"/>
                <a:ea typeface="Lato"/>
                <a:cs typeface="Lato"/>
                <a:sym typeface="Lato"/>
              </a:rPr>
              <a:t>75%</a:t>
            </a:r>
          </a:p>
        </p:txBody>
      </p:sp>
      <p:sp>
        <p:nvSpPr>
          <p:cNvPr id="331" name="Shape 331"/>
          <p:cNvSpPr txBox="1"/>
          <p:nvPr/>
        </p:nvSpPr>
        <p:spPr>
          <a:xfrm>
            <a:off x="6731775" y="2751300"/>
            <a:ext cx="1764300" cy="609300"/>
          </a:xfrm>
          <a:prstGeom prst="rect">
            <a:avLst/>
          </a:prstGeom>
          <a:noFill/>
          <a:ln>
            <a:noFill/>
          </a:ln>
        </p:spPr>
        <p:txBody>
          <a:bodyPr anchorCtr="0" anchor="t" bIns="91425" lIns="91425" rIns="91425" wrap="square" tIns="91425">
            <a:noAutofit/>
          </a:bodyPr>
          <a:lstStyle/>
          <a:p>
            <a:pPr indent="-69850" lvl="0" marL="0" rtl="0">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Incididunt ut labore et dolore sed do eiusmod tempor incididunt ut labore et dolore magna aliqua.</a:t>
            </a:r>
          </a:p>
        </p:txBody>
      </p:sp>
      <p:sp>
        <p:nvSpPr>
          <p:cNvPr id="332" name="Shape 332"/>
          <p:cNvSpPr txBox="1"/>
          <p:nvPr/>
        </p:nvSpPr>
        <p:spPr>
          <a:xfrm>
            <a:off x="754179" y="3485646"/>
            <a:ext cx="745800" cy="318300"/>
          </a:xfrm>
          <a:prstGeom prst="rect">
            <a:avLst/>
          </a:prstGeom>
          <a:noFill/>
          <a:ln>
            <a:noFill/>
          </a:ln>
        </p:spPr>
        <p:txBody>
          <a:bodyPr anchorCtr="0" anchor="t" bIns="91425" lIns="91425" rIns="91425" wrap="square" tIns="91425">
            <a:noAutofit/>
          </a:bodyPr>
          <a:lstStyle/>
          <a:p>
            <a:pPr indent="-69850" lvl="0" marL="0" rtl="0">
              <a:lnSpc>
                <a:spcPct val="115000"/>
              </a:lnSpc>
              <a:spcBef>
                <a:spcPts val="0"/>
              </a:spcBef>
              <a:spcAft>
                <a:spcPts val="1600"/>
              </a:spcAft>
              <a:buClr>
                <a:srgbClr val="000000"/>
              </a:buClr>
              <a:buSzPts val="1100"/>
              <a:buFont typeface="Arial"/>
              <a:buNone/>
            </a:pPr>
            <a:r>
              <a:rPr lang="en-GB" sz="800">
                <a:solidFill>
                  <a:schemeClr val="accent3"/>
                </a:solidFill>
                <a:latin typeface="Lato"/>
                <a:ea typeface="Lato"/>
                <a:cs typeface="Lato"/>
                <a:sym typeface="Lato"/>
              </a:rPr>
              <a:t>Trend 02 </a:t>
            </a:r>
          </a:p>
        </p:txBody>
      </p:sp>
      <p:sp>
        <p:nvSpPr>
          <p:cNvPr id="333" name="Shape 333"/>
          <p:cNvSpPr txBox="1"/>
          <p:nvPr/>
        </p:nvSpPr>
        <p:spPr>
          <a:xfrm>
            <a:off x="6731775" y="3584850"/>
            <a:ext cx="1026900" cy="463800"/>
          </a:xfrm>
          <a:prstGeom prst="rect">
            <a:avLst/>
          </a:prstGeom>
          <a:noFill/>
          <a:ln>
            <a:noFill/>
          </a:ln>
        </p:spPr>
        <p:txBody>
          <a:bodyPr anchorCtr="0" anchor="t" bIns="91425" lIns="91425" rIns="91425" wrap="square" tIns="91425">
            <a:noAutofit/>
          </a:bodyPr>
          <a:lstStyle/>
          <a:p>
            <a:pPr indent="-69850" lvl="0" marL="0" rtl="0">
              <a:lnSpc>
                <a:spcPct val="115000"/>
              </a:lnSpc>
              <a:spcBef>
                <a:spcPts val="0"/>
              </a:spcBef>
              <a:spcAft>
                <a:spcPts val="1600"/>
              </a:spcAft>
              <a:buClr>
                <a:srgbClr val="000000"/>
              </a:buClr>
              <a:buSzPts val="1100"/>
              <a:buFont typeface="Arial"/>
              <a:buNone/>
            </a:pPr>
            <a:r>
              <a:rPr b="1" lang="en-GB" sz="2000">
                <a:solidFill>
                  <a:schemeClr val="accent3"/>
                </a:solidFill>
                <a:latin typeface="Lato"/>
                <a:ea typeface="Lato"/>
                <a:cs typeface="Lato"/>
                <a:sym typeface="Lato"/>
              </a:rPr>
              <a:t>53%</a:t>
            </a:r>
          </a:p>
        </p:txBody>
      </p:sp>
      <p:sp>
        <p:nvSpPr>
          <p:cNvPr id="334" name="Shape 334"/>
          <p:cNvSpPr txBox="1"/>
          <p:nvPr/>
        </p:nvSpPr>
        <p:spPr>
          <a:xfrm>
            <a:off x="6731775" y="4061300"/>
            <a:ext cx="1764300" cy="609300"/>
          </a:xfrm>
          <a:prstGeom prst="rect">
            <a:avLst/>
          </a:prstGeom>
          <a:noFill/>
          <a:ln>
            <a:noFill/>
          </a:ln>
        </p:spPr>
        <p:txBody>
          <a:bodyPr anchorCtr="0" anchor="t" bIns="91425" lIns="91425" rIns="91425" wrap="square" tIns="91425">
            <a:noAutofit/>
          </a:bodyPr>
          <a:lstStyle/>
          <a:p>
            <a:pPr indent="-69850" lvl="0" marL="0" rtl="0">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Tempor incididunt labore et dolore sed do eiusmod tempor incididunt ut labore et dolore magna aliqua.</a:t>
            </a:r>
          </a:p>
        </p:txBody>
      </p:sp>
      <p:grpSp>
        <p:nvGrpSpPr>
          <p:cNvPr id="335" name="Shape 335"/>
          <p:cNvGrpSpPr/>
          <p:nvPr/>
        </p:nvGrpSpPr>
        <p:grpSpPr>
          <a:xfrm>
            <a:off x="830389" y="2421425"/>
            <a:ext cx="5849592" cy="891075"/>
            <a:chOff x="830389" y="2345225"/>
            <a:chExt cx="5849592" cy="891075"/>
          </a:xfrm>
        </p:grpSpPr>
        <p:sp>
          <p:nvSpPr>
            <p:cNvPr id="336" name="Shape 336"/>
            <p:cNvSpPr/>
            <p:nvPr/>
          </p:nvSpPr>
          <p:spPr>
            <a:xfrm>
              <a:off x="830514" y="2345225"/>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37" name="Shape 337"/>
            <p:cNvSpPr/>
            <p:nvPr/>
          </p:nvSpPr>
          <p:spPr>
            <a:xfrm>
              <a:off x="1420755" y="2345225"/>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38" name="Shape 338"/>
            <p:cNvSpPr/>
            <p:nvPr/>
          </p:nvSpPr>
          <p:spPr>
            <a:xfrm>
              <a:off x="2010996" y="2345225"/>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39" name="Shape 339"/>
            <p:cNvSpPr/>
            <p:nvPr/>
          </p:nvSpPr>
          <p:spPr>
            <a:xfrm>
              <a:off x="2601237" y="2345225"/>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40" name="Shape 340"/>
            <p:cNvSpPr/>
            <p:nvPr/>
          </p:nvSpPr>
          <p:spPr>
            <a:xfrm>
              <a:off x="3191478" y="2345225"/>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41" name="Shape 341"/>
            <p:cNvSpPr/>
            <p:nvPr/>
          </p:nvSpPr>
          <p:spPr>
            <a:xfrm>
              <a:off x="3781718" y="2345225"/>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42" name="Shape 342"/>
            <p:cNvSpPr/>
            <p:nvPr/>
          </p:nvSpPr>
          <p:spPr>
            <a:xfrm>
              <a:off x="4371959" y="2345225"/>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43" name="Shape 343"/>
            <p:cNvSpPr/>
            <p:nvPr/>
          </p:nvSpPr>
          <p:spPr>
            <a:xfrm>
              <a:off x="4962200" y="2345225"/>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44" name="Shape 344"/>
            <p:cNvSpPr/>
            <p:nvPr/>
          </p:nvSpPr>
          <p:spPr>
            <a:xfrm>
              <a:off x="5552441" y="2345225"/>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45" name="Shape 345"/>
            <p:cNvSpPr/>
            <p:nvPr/>
          </p:nvSpPr>
          <p:spPr>
            <a:xfrm>
              <a:off x="6142682" y="2345225"/>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46" name="Shape 346"/>
            <p:cNvSpPr/>
            <p:nvPr/>
          </p:nvSpPr>
          <p:spPr>
            <a:xfrm>
              <a:off x="830514" y="243913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47" name="Shape 347"/>
            <p:cNvSpPr/>
            <p:nvPr/>
          </p:nvSpPr>
          <p:spPr>
            <a:xfrm>
              <a:off x="1420755" y="243913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48" name="Shape 348"/>
            <p:cNvSpPr/>
            <p:nvPr/>
          </p:nvSpPr>
          <p:spPr>
            <a:xfrm>
              <a:off x="2010996" y="243913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49" name="Shape 349"/>
            <p:cNvSpPr/>
            <p:nvPr/>
          </p:nvSpPr>
          <p:spPr>
            <a:xfrm>
              <a:off x="2601237" y="243913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50" name="Shape 350"/>
            <p:cNvSpPr/>
            <p:nvPr/>
          </p:nvSpPr>
          <p:spPr>
            <a:xfrm>
              <a:off x="3191478" y="243913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51" name="Shape 351"/>
            <p:cNvSpPr/>
            <p:nvPr/>
          </p:nvSpPr>
          <p:spPr>
            <a:xfrm>
              <a:off x="3781718" y="243913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52" name="Shape 352"/>
            <p:cNvSpPr/>
            <p:nvPr/>
          </p:nvSpPr>
          <p:spPr>
            <a:xfrm>
              <a:off x="4371959" y="243913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53" name="Shape 353"/>
            <p:cNvSpPr/>
            <p:nvPr/>
          </p:nvSpPr>
          <p:spPr>
            <a:xfrm>
              <a:off x="4962200" y="2439134"/>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54" name="Shape 354"/>
            <p:cNvSpPr/>
            <p:nvPr/>
          </p:nvSpPr>
          <p:spPr>
            <a:xfrm>
              <a:off x="5552441" y="2439134"/>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55" name="Shape 355"/>
            <p:cNvSpPr/>
            <p:nvPr/>
          </p:nvSpPr>
          <p:spPr>
            <a:xfrm>
              <a:off x="6142682" y="2439134"/>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56" name="Shape 356"/>
            <p:cNvSpPr/>
            <p:nvPr/>
          </p:nvSpPr>
          <p:spPr>
            <a:xfrm>
              <a:off x="830389" y="253304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57" name="Shape 357"/>
            <p:cNvSpPr/>
            <p:nvPr/>
          </p:nvSpPr>
          <p:spPr>
            <a:xfrm>
              <a:off x="1420630" y="253304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58" name="Shape 358"/>
            <p:cNvSpPr/>
            <p:nvPr/>
          </p:nvSpPr>
          <p:spPr>
            <a:xfrm>
              <a:off x="2010871" y="253304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59" name="Shape 359"/>
            <p:cNvSpPr/>
            <p:nvPr/>
          </p:nvSpPr>
          <p:spPr>
            <a:xfrm>
              <a:off x="2601112" y="253304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60" name="Shape 360"/>
            <p:cNvSpPr/>
            <p:nvPr/>
          </p:nvSpPr>
          <p:spPr>
            <a:xfrm>
              <a:off x="3191353" y="253304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61" name="Shape 361"/>
            <p:cNvSpPr/>
            <p:nvPr/>
          </p:nvSpPr>
          <p:spPr>
            <a:xfrm>
              <a:off x="3781593" y="253304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62" name="Shape 362"/>
            <p:cNvSpPr/>
            <p:nvPr/>
          </p:nvSpPr>
          <p:spPr>
            <a:xfrm>
              <a:off x="4371834" y="2533044"/>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63" name="Shape 363"/>
            <p:cNvSpPr/>
            <p:nvPr/>
          </p:nvSpPr>
          <p:spPr>
            <a:xfrm>
              <a:off x="4962075" y="2533044"/>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64" name="Shape 364"/>
            <p:cNvSpPr/>
            <p:nvPr/>
          </p:nvSpPr>
          <p:spPr>
            <a:xfrm>
              <a:off x="5552316" y="2533044"/>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65" name="Shape 365"/>
            <p:cNvSpPr/>
            <p:nvPr/>
          </p:nvSpPr>
          <p:spPr>
            <a:xfrm>
              <a:off x="6142557" y="2533044"/>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66" name="Shape 366"/>
            <p:cNvSpPr/>
            <p:nvPr/>
          </p:nvSpPr>
          <p:spPr>
            <a:xfrm>
              <a:off x="830514" y="262695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67" name="Shape 367"/>
            <p:cNvSpPr/>
            <p:nvPr/>
          </p:nvSpPr>
          <p:spPr>
            <a:xfrm>
              <a:off x="1420755" y="262695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68" name="Shape 368"/>
            <p:cNvSpPr/>
            <p:nvPr/>
          </p:nvSpPr>
          <p:spPr>
            <a:xfrm>
              <a:off x="2010996" y="262695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69" name="Shape 369"/>
            <p:cNvSpPr/>
            <p:nvPr/>
          </p:nvSpPr>
          <p:spPr>
            <a:xfrm>
              <a:off x="2601237" y="262695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70" name="Shape 370"/>
            <p:cNvSpPr/>
            <p:nvPr/>
          </p:nvSpPr>
          <p:spPr>
            <a:xfrm>
              <a:off x="3191478" y="262695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71" name="Shape 371"/>
            <p:cNvSpPr/>
            <p:nvPr/>
          </p:nvSpPr>
          <p:spPr>
            <a:xfrm>
              <a:off x="3781718" y="262695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72" name="Shape 372"/>
            <p:cNvSpPr/>
            <p:nvPr/>
          </p:nvSpPr>
          <p:spPr>
            <a:xfrm>
              <a:off x="4371959" y="262695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73" name="Shape 373"/>
            <p:cNvSpPr/>
            <p:nvPr/>
          </p:nvSpPr>
          <p:spPr>
            <a:xfrm>
              <a:off x="4962200" y="2626953"/>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74" name="Shape 374"/>
            <p:cNvSpPr/>
            <p:nvPr/>
          </p:nvSpPr>
          <p:spPr>
            <a:xfrm>
              <a:off x="5552441" y="2626953"/>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75" name="Shape 375"/>
            <p:cNvSpPr/>
            <p:nvPr/>
          </p:nvSpPr>
          <p:spPr>
            <a:xfrm>
              <a:off x="6142682" y="2626953"/>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76" name="Shape 376"/>
            <p:cNvSpPr/>
            <p:nvPr/>
          </p:nvSpPr>
          <p:spPr>
            <a:xfrm>
              <a:off x="830514" y="272086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77" name="Shape 377"/>
            <p:cNvSpPr/>
            <p:nvPr/>
          </p:nvSpPr>
          <p:spPr>
            <a:xfrm>
              <a:off x="1420755" y="272086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78" name="Shape 378"/>
            <p:cNvSpPr/>
            <p:nvPr/>
          </p:nvSpPr>
          <p:spPr>
            <a:xfrm>
              <a:off x="2010996" y="272086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79" name="Shape 379"/>
            <p:cNvSpPr/>
            <p:nvPr/>
          </p:nvSpPr>
          <p:spPr>
            <a:xfrm>
              <a:off x="2601237" y="272086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80" name="Shape 380"/>
            <p:cNvSpPr/>
            <p:nvPr/>
          </p:nvSpPr>
          <p:spPr>
            <a:xfrm>
              <a:off x="3191478" y="272086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81" name="Shape 381"/>
            <p:cNvSpPr/>
            <p:nvPr/>
          </p:nvSpPr>
          <p:spPr>
            <a:xfrm>
              <a:off x="3781718" y="272086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82" name="Shape 382"/>
            <p:cNvSpPr/>
            <p:nvPr/>
          </p:nvSpPr>
          <p:spPr>
            <a:xfrm>
              <a:off x="4371959" y="2720863"/>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83" name="Shape 383"/>
            <p:cNvSpPr/>
            <p:nvPr/>
          </p:nvSpPr>
          <p:spPr>
            <a:xfrm>
              <a:off x="4962200" y="2720863"/>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84" name="Shape 384"/>
            <p:cNvSpPr/>
            <p:nvPr/>
          </p:nvSpPr>
          <p:spPr>
            <a:xfrm>
              <a:off x="5552441" y="2720863"/>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85" name="Shape 385"/>
            <p:cNvSpPr/>
            <p:nvPr/>
          </p:nvSpPr>
          <p:spPr>
            <a:xfrm>
              <a:off x="6142682" y="2720863"/>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86" name="Shape 386"/>
            <p:cNvSpPr/>
            <p:nvPr/>
          </p:nvSpPr>
          <p:spPr>
            <a:xfrm>
              <a:off x="830514" y="2814772"/>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87" name="Shape 387"/>
            <p:cNvSpPr/>
            <p:nvPr/>
          </p:nvSpPr>
          <p:spPr>
            <a:xfrm>
              <a:off x="1420755" y="2814772"/>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88" name="Shape 388"/>
            <p:cNvSpPr/>
            <p:nvPr/>
          </p:nvSpPr>
          <p:spPr>
            <a:xfrm>
              <a:off x="2010996" y="2814772"/>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89" name="Shape 389"/>
            <p:cNvSpPr/>
            <p:nvPr/>
          </p:nvSpPr>
          <p:spPr>
            <a:xfrm>
              <a:off x="2601237" y="2814772"/>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90" name="Shape 390"/>
            <p:cNvSpPr/>
            <p:nvPr/>
          </p:nvSpPr>
          <p:spPr>
            <a:xfrm>
              <a:off x="3191478" y="2814772"/>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91" name="Shape 391"/>
            <p:cNvSpPr/>
            <p:nvPr/>
          </p:nvSpPr>
          <p:spPr>
            <a:xfrm>
              <a:off x="3781718" y="2814772"/>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92" name="Shape 392"/>
            <p:cNvSpPr/>
            <p:nvPr/>
          </p:nvSpPr>
          <p:spPr>
            <a:xfrm>
              <a:off x="4371959" y="2814772"/>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93" name="Shape 393"/>
            <p:cNvSpPr/>
            <p:nvPr/>
          </p:nvSpPr>
          <p:spPr>
            <a:xfrm>
              <a:off x="4962200" y="2814772"/>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94" name="Shape 394"/>
            <p:cNvSpPr/>
            <p:nvPr/>
          </p:nvSpPr>
          <p:spPr>
            <a:xfrm>
              <a:off x="5552441" y="2814772"/>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95" name="Shape 395"/>
            <p:cNvSpPr/>
            <p:nvPr/>
          </p:nvSpPr>
          <p:spPr>
            <a:xfrm>
              <a:off x="6142682" y="2814772"/>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396" name="Shape 396"/>
            <p:cNvSpPr/>
            <p:nvPr/>
          </p:nvSpPr>
          <p:spPr>
            <a:xfrm>
              <a:off x="830514" y="290868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97" name="Shape 397"/>
            <p:cNvSpPr/>
            <p:nvPr/>
          </p:nvSpPr>
          <p:spPr>
            <a:xfrm>
              <a:off x="1420755" y="290868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98" name="Shape 398"/>
            <p:cNvSpPr/>
            <p:nvPr/>
          </p:nvSpPr>
          <p:spPr>
            <a:xfrm>
              <a:off x="2010996" y="290868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99" name="Shape 399"/>
            <p:cNvSpPr/>
            <p:nvPr/>
          </p:nvSpPr>
          <p:spPr>
            <a:xfrm>
              <a:off x="2601237" y="290868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00" name="Shape 400"/>
            <p:cNvSpPr/>
            <p:nvPr/>
          </p:nvSpPr>
          <p:spPr>
            <a:xfrm>
              <a:off x="3191478" y="290868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01" name="Shape 401"/>
            <p:cNvSpPr/>
            <p:nvPr/>
          </p:nvSpPr>
          <p:spPr>
            <a:xfrm>
              <a:off x="3781718" y="290868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02" name="Shape 402"/>
            <p:cNvSpPr/>
            <p:nvPr/>
          </p:nvSpPr>
          <p:spPr>
            <a:xfrm>
              <a:off x="4371959" y="290868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03" name="Shape 403"/>
            <p:cNvSpPr/>
            <p:nvPr/>
          </p:nvSpPr>
          <p:spPr>
            <a:xfrm>
              <a:off x="4962200" y="290868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04" name="Shape 404"/>
            <p:cNvSpPr/>
            <p:nvPr/>
          </p:nvSpPr>
          <p:spPr>
            <a:xfrm>
              <a:off x="5552441" y="2908681"/>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05" name="Shape 405"/>
            <p:cNvSpPr/>
            <p:nvPr/>
          </p:nvSpPr>
          <p:spPr>
            <a:xfrm>
              <a:off x="6142682" y="2908681"/>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06" name="Shape 406"/>
            <p:cNvSpPr/>
            <p:nvPr/>
          </p:nvSpPr>
          <p:spPr>
            <a:xfrm>
              <a:off x="830514" y="300259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07" name="Shape 407"/>
            <p:cNvSpPr/>
            <p:nvPr/>
          </p:nvSpPr>
          <p:spPr>
            <a:xfrm>
              <a:off x="1420755" y="300259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08" name="Shape 408"/>
            <p:cNvSpPr/>
            <p:nvPr/>
          </p:nvSpPr>
          <p:spPr>
            <a:xfrm>
              <a:off x="2010996" y="300259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09" name="Shape 409"/>
            <p:cNvSpPr/>
            <p:nvPr/>
          </p:nvSpPr>
          <p:spPr>
            <a:xfrm>
              <a:off x="2601237" y="300259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10" name="Shape 410"/>
            <p:cNvSpPr/>
            <p:nvPr/>
          </p:nvSpPr>
          <p:spPr>
            <a:xfrm>
              <a:off x="3191478" y="300259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11" name="Shape 411"/>
            <p:cNvSpPr/>
            <p:nvPr/>
          </p:nvSpPr>
          <p:spPr>
            <a:xfrm>
              <a:off x="3781718" y="300259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12" name="Shape 412"/>
            <p:cNvSpPr/>
            <p:nvPr/>
          </p:nvSpPr>
          <p:spPr>
            <a:xfrm>
              <a:off x="4371959" y="300259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13" name="Shape 413"/>
            <p:cNvSpPr/>
            <p:nvPr/>
          </p:nvSpPr>
          <p:spPr>
            <a:xfrm>
              <a:off x="4962200" y="3002591"/>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14" name="Shape 414"/>
            <p:cNvSpPr/>
            <p:nvPr/>
          </p:nvSpPr>
          <p:spPr>
            <a:xfrm>
              <a:off x="5552441" y="3002591"/>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15" name="Shape 415"/>
            <p:cNvSpPr/>
            <p:nvPr/>
          </p:nvSpPr>
          <p:spPr>
            <a:xfrm>
              <a:off x="6142682" y="3002591"/>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16" name="Shape 416"/>
            <p:cNvSpPr/>
            <p:nvPr/>
          </p:nvSpPr>
          <p:spPr>
            <a:xfrm>
              <a:off x="830514" y="30965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17" name="Shape 417"/>
            <p:cNvSpPr/>
            <p:nvPr/>
          </p:nvSpPr>
          <p:spPr>
            <a:xfrm>
              <a:off x="1420755" y="30965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18" name="Shape 418"/>
            <p:cNvSpPr/>
            <p:nvPr/>
          </p:nvSpPr>
          <p:spPr>
            <a:xfrm>
              <a:off x="2010996" y="30965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19" name="Shape 419"/>
            <p:cNvSpPr/>
            <p:nvPr/>
          </p:nvSpPr>
          <p:spPr>
            <a:xfrm>
              <a:off x="2601237" y="30965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20" name="Shape 420"/>
            <p:cNvSpPr/>
            <p:nvPr/>
          </p:nvSpPr>
          <p:spPr>
            <a:xfrm>
              <a:off x="3191478" y="30965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21" name="Shape 421"/>
            <p:cNvSpPr/>
            <p:nvPr/>
          </p:nvSpPr>
          <p:spPr>
            <a:xfrm>
              <a:off x="3781718" y="30965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22" name="Shape 422"/>
            <p:cNvSpPr/>
            <p:nvPr/>
          </p:nvSpPr>
          <p:spPr>
            <a:xfrm>
              <a:off x="4371959" y="30965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23" name="Shape 423"/>
            <p:cNvSpPr/>
            <p:nvPr/>
          </p:nvSpPr>
          <p:spPr>
            <a:xfrm>
              <a:off x="4962200" y="30965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24" name="Shape 424"/>
            <p:cNvSpPr/>
            <p:nvPr/>
          </p:nvSpPr>
          <p:spPr>
            <a:xfrm>
              <a:off x="5552441" y="3096500"/>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25" name="Shape 425"/>
            <p:cNvSpPr/>
            <p:nvPr/>
          </p:nvSpPr>
          <p:spPr>
            <a:xfrm>
              <a:off x="6142682" y="3096500"/>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26" name="Shape 426"/>
            <p:cNvSpPr/>
            <p:nvPr/>
          </p:nvSpPr>
          <p:spPr>
            <a:xfrm>
              <a:off x="830514" y="31904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27" name="Shape 427"/>
            <p:cNvSpPr/>
            <p:nvPr/>
          </p:nvSpPr>
          <p:spPr>
            <a:xfrm>
              <a:off x="1420755" y="31904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28" name="Shape 428"/>
            <p:cNvSpPr/>
            <p:nvPr/>
          </p:nvSpPr>
          <p:spPr>
            <a:xfrm>
              <a:off x="2010996" y="31904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29" name="Shape 429"/>
            <p:cNvSpPr/>
            <p:nvPr/>
          </p:nvSpPr>
          <p:spPr>
            <a:xfrm>
              <a:off x="2601237" y="31904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30" name="Shape 430"/>
            <p:cNvSpPr/>
            <p:nvPr/>
          </p:nvSpPr>
          <p:spPr>
            <a:xfrm>
              <a:off x="3191478" y="31904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31" name="Shape 431"/>
            <p:cNvSpPr/>
            <p:nvPr/>
          </p:nvSpPr>
          <p:spPr>
            <a:xfrm>
              <a:off x="3781718" y="31904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32" name="Shape 432"/>
            <p:cNvSpPr/>
            <p:nvPr/>
          </p:nvSpPr>
          <p:spPr>
            <a:xfrm>
              <a:off x="4371959" y="31904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33" name="Shape 433"/>
            <p:cNvSpPr/>
            <p:nvPr/>
          </p:nvSpPr>
          <p:spPr>
            <a:xfrm>
              <a:off x="4962200" y="3190400"/>
              <a:ext cx="537300" cy="459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434" name="Shape 434"/>
            <p:cNvSpPr/>
            <p:nvPr/>
          </p:nvSpPr>
          <p:spPr>
            <a:xfrm>
              <a:off x="5552441" y="3190400"/>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35" name="Shape 435"/>
            <p:cNvSpPr/>
            <p:nvPr/>
          </p:nvSpPr>
          <p:spPr>
            <a:xfrm>
              <a:off x="6142682" y="3190400"/>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grpSp>
      <p:grpSp>
        <p:nvGrpSpPr>
          <p:cNvPr id="436" name="Shape 436"/>
          <p:cNvGrpSpPr/>
          <p:nvPr/>
        </p:nvGrpSpPr>
        <p:grpSpPr>
          <a:xfrm>
            <a:off x="830514" y="3731400"/>
            <a:ext cx="5849467" cy="891075"/>
            <a:chOff x="830514" y="3655200"/>
            <a:chExt cx="5849467" cy="891075"/>
          </a:xfrm>
        </p:grpSpPr>
        <p:sp>
          <p:nvSpPr>
            <p:cNvPr id="437" name="Shape 437"/>
            <p:cNvSpPr/>
            <p:nvPr/>
          </p:nvSpPr>
          <p:spPr>
            <a:xfrm>
              <a:off x="830514" y="3655200"/>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38" name="Shape 438"/>
            <p:cNvSpPr/>
            <p:nvPr/>
          </p:nvSpPr>
          <p:spPr>
            <a:xfrm>
              <a:off x="1420755" y="3655200"/>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39" name="Shape 439"/>
            <p:cNvSpPr/>
            <p:nvPr/>
          </p:nvSpPr>
          <p:spPr>
            <a:xfrm>
              <a:off x="2010996" y="3655200"/>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40" name="Shape 440"/>
            <p:cNvSpPr/>
            <p:nvPr/>
          </p:nvSpPr>
          <p:spPr>
            <a:xfrm>
              <a:off x="2601237" y="3655200"/>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41" name="Shape 441"/>
            <p:cNvSpPr/>
            <p:nvPr/>
          </p:nvSpPr>
          <p:spPr>
            <a:xfrm>
              <a:off x="3191478" y="3655200"/>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42" name="Shape 442"/>
            <p:cNvSpPr/>
            <p:nvPr/>
          </p:nvSpPr>
          <p:spPr>
            <a:xfrm>
              <a:off x="3781718" y="3655200"/>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43" name="Shape 443"/>
            <p:cNvSpPr/>
            <p:nvPr/>
          </p:nvSpPr>
          <p:spPr>
            <a:xfrm>
              <a:off x="4371959" y="3655200"/>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44" name="Shape 444"/>
            <p:cNvSpPr/>
            <p:nvPr/>
          </p:nvSpPr>
          <p:spPr>
            <a:xfrm>
              <a:off x="4962200" y="3655200"/>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45" name="Shape 445"/>
            <p:cNvSpPr/>
            <p:nvPr/>
          </p:nvSpPr>
          <p:spPr>
            <a:xfrm>
              <a:off x="5552441" y="3655200"/>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46" name="Shape 446"/>
            <p:cNvSpPr/>
            <p:nvPr/>
          </p:nvSpPr>
          <p:spPr>
            <a:xfrm>
              <a:off x="6142682" y="3655200"/>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47" name="Shape 447"/>
            <p:cNvSpPr/>
            <p:nvPr/>
          </p:nvSpPr>
          <p:spPr>
            <a:xfrm>
              <a:off x="830514" y="3749109"/>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48" name="Shape 448"/>
            <p:cNvSpPr/>
            <p:nvPr/>
          </p:nvSpPr>
          <p:spPr>
            <a:xfrm>
              <a:off x="1420755" y="3749109"/>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49" name="Shape 449"/>
            <p:cNvSpPr/>
            <p:nvPr/>
          </p:nvSpPr>
          <p:spPr>
            <a:xfrm>
              <a:off x="2010996" y="3749109"/>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50" name="Shape 450"/>
            <p:cNvSpPr/>
            <p:nvPr/>
          </p:nvSpPr>
          <p:spPr>
            <a:xfrm>
              <a:off x="2601237" y="3749109"/>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51" name="Shape 451"/>
            <p:cNvSpPr/>
            <p:nvPr/>
          </p:nvSpPr>
          <p:spPr>
            <a:xfrm>
              <a:off x="3191478" y="3749109"/>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52" name="Shape 452"/>
            <p:cNvSpPr/>
            <p:nvPr/>
          </p:nvSpPr>
          <p:spPr>
            <a:xfrm>
              <a:off x="3781718" y="3749109"/>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53" name="Shape 453"/>
            <p:cNvSpPr/>
            <p:nvPr/>
          </p:nvSpPr>
          <p:spPr>
            <a:xfrm>
              <a:off x="4371959" y="3749109"/>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54" name="Shape 454"/>
            <p:cNvSpPr/>
            <p:nvPr/>
          </p:nvSpPr>
          <p:spPr>
            <a:xfrm>
              <a:off x="4962200" y="3749109"/>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55" name="Shape 455"/>
            <p:cNvSpPr/>
            <p:nvPr/>
          </p:nvSpPr>
          <p:spPr>
            <a:xfrm>
              <a:off x="5552441" y="3749109"/>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56" name="Shape 456"/>
            <p:cNvSpPr/>
            <p:nvPr/>
          </p:nvSpPr>
          <p:spPr>
            <a:xfrm>
              <a:off x="6142682" y="3749109"/>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57" name="Shape 457"/>
            <p:cNvSpPr/>
            <p:nvPr/>
          </p:nvSpPr>
          <p:spPr>
            <a:xfrm>
              <a:off x="830514" y="3843019"/>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58" name="Shape 458"/>
            <p:cNvSpPr/>
            <p:nvPr/>
          </p:nvSpPr>
          <p:spPr>
            <a:xfrm>
              <a:off x="1420755" y="3843019"/>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59" name="Shape 459"/>
            <p:cNvSpPr/>
            <p:nvPr/>
          </p:nvSpPr>
          <p:spPr>
            <a:xfrm>
              <a:off x="2010996" y="3843019"/>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60" name="Shape 460"/>
            <p:cNvSpPr/>
            <p:nvPr/>
          </p:nvSpPr>
          <p:spPr>
            <a:xfrm>
              <a:off x="2601237" y="3843019"/>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61" name="Shape 461"/>
            <p:cNvSpPr/>
            <p:nvPr/>
          </p:nvSpPr>
          <p:spPr>
            <a:xfrm>
              <a:off x="3191478" y="3843019"/>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62" name="Shape 462"/>
            <p:cNvSpPr/>
            <p:nvPr/>
          </p:nvSpPr>
          <p:spPr>
            <a:xfrm>
              <a:off x="3781718" y="3843019"/>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63" name="Shape 463"/>
            <p:cNvSpPr/>
            <p:nvPr/>
          </p:nvSpPr>
          <p:spPr>
            <a:xfrm>
              <a:off x="4371959" y="3843019"/>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64" name="Shape 464"/>
            <p:cNvSpPr/>
            <p:nvPr/>
          </p:nvSpPr>
          <p:spPr>
            <a:xfrm>
              <a:off x="4962200" y="3843019"/>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65" name="Shape 465"/>
            <p:cNvSpPr/>
            <p:nvPr/>
          </p:nvSpPr>
          <p:spPr>
            <a:xfrm>
              <a:off x="5552441" y="3843019"/>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66" name="Shape 466"/>
            <p:cNvSpPr/>
            <p:nvPr/>
          </p:nvSpPr>
          <p:spPr>
            <a:xfrm>
              <a:off x="6142682" y="3843019"/>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67" name="Shape 467"/>
            <p:cNvSpPr/>
            <p:nvPr/>
          </p:nvSpPr>
          <p:spPr>
            <a:xfrm>
              <a:off x="830514" y="3936928"/>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68" name="Shape 468"/>
            <p:cNvSpPr/>
            <p:nvPr/>
          </p:nvSpPr>
          <p:spPr>
            <a:xfrm>
              <a:off x="1420755" y="3936928"/>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69" name="Shape 469"/>
            <p:cNvSpPr/>
            <p:nvPr/>
          </p:nvSpPr>
          <p:spPr>
            <a:xfrm>
              <a:off x="2010996" y="3936928"/>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70" name="Shape 470"/>
            <p:cNvSpPr/>
            <p:nvPr/>
          </p:nvSpPr>
          <p:spPr>
            <a:xfrm>
              <a:off x="2601237" y="3936928"/>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71" name="Shape 471"/>
            <p:cNvSpPr/>
            <p:nvPr/>
          </p:nvSpPr>
          <p:spPr>
            <a:xfrm>
              <a:off x="3191478" y="3936928"/>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72" name="Shape 472"/>
            <p:cNvSpPr/>
            <p:nvPr/>
          </p:nvSpPr>
          <p:spPr>
            <a:xfrm>
              <a:off x="3781718" y="3936928"/>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73" name="Shape 473"/>
            <p:cNvSpPr/>
            <p:nvPr/>
          </p:nvSpPr>
          <p:spPr>
            <a:xfrm>
              <a:off x="4371959" y="3936928"/>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74" name="Shape 474"/>
            <p:cNvSpPr/>
            <p:nvPr/>
          </p:nvSpPr>
          <p:spPr>
            <a:xfrm>
              <a:off x="4962200" y="3936928"/>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75" name="Shape 475"/>
            <p:cNvSpPr/>
            <p:nvPr/>
          </p:nvSpPr>
          <p:spPr>
            <a:xfrm>
              <a:off x="5552441" y="3936928"/>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76" name="Shape 476"/>
            <p:cNvSpPr/>
            <p:nvPr/>
          </p:nvSpPr>
          <p:spPr>
            <a:xfrm>
              <a:off x="6142682" y="3936928"/>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77" name="Shape 477"/>
            <p:cNvSpPr/>
            <p:nvPr/>
          </p:nvSpPr>
          <p:spPr>
            <a:xfrm>
              <a:off x="830514" y="4030838"/>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78" name="Shape 478"/>
            <p:cNvSpPr/>
            <p:nvPr/>
          </p:nvSpPr>
          <p:spPr>
            <a:xfrm>
              <a:off x="1420755" y="4030838"/>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79" name="Shape 479"/>
            <p:cNvSpPr/>
            <p:nvPr/>
          </p:nvSpPr>
          <p:spPr>
            <a:xfrm>
              <a:off x="2010996" y="4030838"/>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80" name="Shape 480"/>
            <p:cNvSpPr/>
            <p:nvPr/>
          </p:nvSpPr>
          <p:spPr>
            <a:xfrm>
              <a:off x="2601237" y="4030838"/>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81" name="Shape 481"/>
            <p:cNvSpPr/>
            <p:nvPr/>
          </p:nvSpPr>
          <p:spPr>
            <a:xfrm>
              <a:off x="3191478" y="4030838"/>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82" name="Shape 482"/>
            <p:cNvSpPr/>
            <p:nvPr/>
          </p:nvSpPr>
          <p:spPr>
            <a:xfrm>
              <a:off x="3781718" y="4030838"/>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83" name="Shape 483"/>
            <p:cNvSpPr/>
            <p:nvPr/>
          </p:nvSpPr>
          <p:spPr>
            <a:xfrm>
              <a:off x="4371959" y="4030838"/>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84" name="Shape 484"/>
            <p:cNvSpPr/>
            <p:nvPr/>
          </p:nvSpPr>
          <p:spPr>
            <a:xfrm>
              <a:off x="4962200" y="4030838"/>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85" name="Shape 485"/>
            <p:cNvSpPr/>
            <p:nvPr/>
          </p:nvSpPr>
          <p:spPr>
            <a:xfrm>
              <a:off x="5552441" y="4030838"/>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86" name="Shape 486"/>
            <p:cNvSpPr/>
            <p:nvPr/>
          </p:nvSpPr>
          <p:spPr>
            <a:xfrm>
              <a:off x="6142682" y="4030838"/>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87" name="Shape 487"/>
            <p:cNvSpPr/>
            <p:nvPr/>
          </p:nvSpPr>
          <p:spPr>
            <a:xfrm>
              <a:off x="830514" y="4124747"/>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88" name="Shape 488"/>
            <p:cNvSpPr/>
            <p:nvPr/>
          </p:nvSpPr>
          <p:spPr>
            <a:xfrm>
              <a:off x="1420755" y="4124747"/>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89" name="Shape 489"/>
            <p:cNvSpPr/>
            <p:nvPr/>
          </p:nvSpPr>
          <p:spPr>
            <a:xfrm>
              <a:off x="2010996" y="4124747"/>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90" name="Shape 490"/>
            <p:cNvSpPr/>
            <p:nvPr/>
          </p:nvSpPr>
          <p:spPr>
            <a:xfrm>
              <a:off x="2601237" y="4124747"/>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91" name="Shape 491"/>
            <p:cNvSpPr/>
            <p:nvPr/>
          </p:nvSpPr>
          <p:spPr>
            <a:xfrm>
              <a:off x="3191478" y="4124747"/>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92" name="Shape 492"/>
            <p:cNvSpPr/>
            <p:nvPr/>
          </p:nvSpPr>
          <p:spPr>
            <a:xfrm>
              <a:off x="3781718" y="4124747"/>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93" name="Shape 493"/>
            <p:cNvSpPr/>
            <p:nvPr/>
          </p:nvSpPr>
          <p:spPr>
            <a:xfrm>
              <a:off x="4371959" y="4124747"/>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94" name="Shape 494"/>
            <p:cNvSpPr/>
            <p:nvPr/>
          </p:nvSpPr>
          <p:spPr>
            <a:xfrm>
              <a:off x="4962200" y="4124747"/>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95" name="Shape 495"/>
            <p:cNvSpPr/>
            <p:nvPr/>
          </p:nvSpPr>
          <p:spPr>
            <a:xfrm>
              <a:off x="5552441" y="4124747"/>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96" name="Shape 496"/>
            <p:cNvSpPr/>
            <p:nvPr/>
          </p:nvSpPr>
          <p:spPr>
            <a:xfrm>
              <a:off x="6142682" y="4124747"/>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497" name="Shape 497"/>
            <p:cNvSpPr/>
            <p:nvPr/>
          </p:nvSpPr>
          <p:spPr>
            <a:xfrm>
              <a:off x="830514" y="4218656"/>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98" name="Shape 498"/>
            <p:cNvSpPr/>
            <p:nvPr/>
          </p:nvSpPr>
          <p:spPr>
            <a:xfrm>
              <a:off x="1420755" y="4218656"/>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499" name="Shape 499"/>
            <p:cNvSpPr/>
            <p:nvPr/>
          </p:nvSpPr>
          <p:spPr>
            <a:xfrm>
              <a:off x="2010996" y="4218656"/>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00" name="Shape 500"/>
            <p:cNvSpPr/>
            <p:nvPr/>
          </p:nvSpPr>
          <p:spPr>
            <a:xfrm>
              <a:off x="2601237" y="4218656"/>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01" name="Shape 501"/>
            <p:cNvSpPr/>
            <p:nvPr/>
          </p:nvSpPr>
          <p:spPr>
            <a:xfrm>
              <a:off x="3191478" y="4218656"/>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02" name="Shape 502"/>
            <p:cNvSpPr/>
            <p:nvPr/>
          </p:nvSpPr>
          <p:spPr>
            <a:xfrm>
              <a:off x="3781718" y="4218656"/>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03" name="Shape 503"/>
            <p:cNvSpPr/>
            <p:nvPr/>
          </p:nvSpPr>
          <p:spPr>
            <a:xfrm>
              <a:off x="4371959" y="4218656"/>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04" name="Shape 504"/>
            <p:cNvSpPr/>
            <p:nvPr/>
          </p:nvSpPr>
          <p:spPr>
            <a:xfrm>
              <a:off x="4962200" y="4218656"/>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05" name="Shape 505"/>
            <p:cNvSpPr/>
            <p:nvPr/>
          </p:nvSpPr>
          <p:spPr>
            <a:xfrm>
              <a:off x="5552441" y="4218656"/>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06" name="Shape 506"/>
            <p:cNvSpPr/>
            <p:nvPr/>
          </p:nvSpPr>
          <p:spPr>
            <a:xfrm>
              <a:off x="6142682" y="4218656"/>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07" name="Shape 507"/>
            <p:cNvSpPr/>
            <p:nvPr/>
          </p:nvSpPr>
          <p:spPr>
            <a:xfrm>
              <a:off x="830514" y="4312566"/>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08" name="Shape 508"/>
            <p:cNvSpPr/>
            <p:nvPr/>
          </p:nvSpPr>
          <p:spPr>
            <a:xfrm>
              <a:off x="1420755" y="4312566"/>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09" name="Shape 509"/>
            <p:cNvSpPr/>
            <p:nvPr/>
          </p:nvSpPr>
          <p:spPr>
            <a:xfrm>
              <a:off x="2010996" y="4312566"/>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10" name="Shape 510"/>
            <p:cNvSpPr/>
            <p:nvPr/>
          </p:nvSpPr>
          <p:spPr>
            <a:xfrm>
              <a:off x="2601237" y="4312566"/>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11" name="Shape 511"/>
            <p:cNvSpPr/>
            <p:nvPr/>
          </p:nvSpPr>
          <p:spPr>
            <a:xfrm>
              <a:off x="3191478" y="4312566"/>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12" name="Shape 512"/>
            <p:cNvSpPr/>
            <p:nvPr/>
          </p:nvSpPr>
          <p:spPr>
            <a:xfrm>
              <a:off x="3781718" y="4312566"/>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13" name="Shape 513"/>
            <p:cNvSpPr/>
            <p:nvPr/>
          </p:nvSpPr>
          <p:spPr>
            <a:xfrm>
              <a:off x="4371959" y="4312566"/>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14" name="Shape 514"/>
            <p:cNvSpPr/>
            <p:nvPr/>
          </p:nvSpPr>
          <p:spPr>
            <a:xfrm>
              <a:off x="4962200" y="4312566"/>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15" name="Shape 515"/>
            <p:cNvSpPr/>
            <p:nvPr/>
          </p:nvSpPr>
          <p:spPr>
            <a:xfrm>
              <a:off x="5552441" y="4312566"/>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16" name="Shape 516"/>
            <p:cNvSpPr/>
            <p:nvPr/>
          </p:nvSpPr>
          <p:spPr>
            <a:xfrm>
              <a:off x="6142682" y="4312566"/>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17" name="Shape 517"/>
            <p:cNvSpPr/>
            <p:nvPr/>
          </p:nvSpPr>
          <p:spPr>
            <a:xfrm>
              <a:off x="830514" y="44064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18" name="Shape 518"/>
            <p:cNvSpPr/>
            <p:nvPr/>
          </p:nvSpPr>
          <p:spPr>
            <a:xfrm>
              <a:off x="1420755" y="44064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19" name="Shape 519"/>
            <p:cNvSpPr/>
            <p:nvPr/>
          </p:nvSpPr>
          <p:spPr>
            <a:xfrm>
              <a:off x="2010996" y="44064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20" name="Shape 520"/>
            <p:cNvSpPr/>
            <p:nvPr/>
          </p:nvSpPr>
          <p:spPr>
            <a:xfrm>
              <a:off x="2601237" y="44064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21" name="Shape 521"/>
            <p:cNvSpPr/>
            <p:nvPr/>
          </p:nvSpPr>
          <p:spPr>
            <a:xfrm>
              <a:off x="3191478" y="44064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22" name="Shape 522"/>
            <p:cNvSpPr/>
            <p:nvPr/>
          </p:nvSpPr>
          <p:spPr>
            <a:xfrm>
              <a:off x="3781718" y="44064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23" name="Shape 523"/>
            <p:cNvSpPr/>
            <p:nvPr/>
          </p:nvSpPr>
          <p:spPr>
            <a:xfrm>
              <a:off x="4371959" y="4406475"/>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24" name="Shape 524"/>
            <p:cNvSpPr/>
            <p:nvPr/>
          </p:nvSpPr>
          <p:spPr>
            <a:xfrm>
              <a:off x="4962200" y="4406475"/>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25" name="Shape 525"/>
            <p:cNvSpPr/>
            <p:nvPr/>
          </p:nvSpPr>
          <p:spPr>
            <a:xfrm>
              <a:off x="5552441" y="4406475"/>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26" name="Shape 526"/>
            <p:cNvSpPr/>
            <p:nvPr/>
          </p:nvSpPr>
          <p:spPr>
            <a:xfrm>
              <a:off x="6142682" y="4406475"/>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27" name="Shape 527"/>
            <p:cNvSpPr/>
            <p:nvPr/>
          </p:nvSpPr>
          <p:spPr>
            <a:xfrm>
              <a:off x="830514" y="45003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28" name="Shape 528"/>
            <p:cNvSpPr/>
            <p:nvPr/>
          </p:nvSpPr>
          <p:spPr>
            <a:xfrm>
              <a:off x="1420755" y="45003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29" name="Shape 529"/>
            <p:cNvSpPr/>
            <p:nvPr/>
          </p:nvSpPr>
          <p:spPr>
            <a:xfrm>
              <a:off x="2010996" y="45003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30" name="Shape 530"/>
            <p:cNvSpPr/>
            <p:nvPr/>
          </p:nvSpPr>
          <p:spPr>
            <a:xfrm>
              <a:off x="2601237" y="45003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31" name="Shape 531"/>
            <p:cNvSpPr/>
            <p:nvPr/>
          </p:nvSpPr>
          <p:spPr>
            <a:xfrm>
              <a:off x="3191478" y="45003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32" name="Shape 532"/>
            <p:cNvSpPr/>
            <p:nvPr/>
          </p:nvSpPr>
          <p:spPr>
            <a:xfrm>
              <a:off x="3781718" y="4500375"/>
              <a:ext cx="537300" cy="459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533" name="Shape 533"/>
            <p:cNvSpPr/>
            <p:nvPr/>
          </p:nvSpPr>
          <p:spPr>
            <a:xfrm>
              <a:off x="4371959" y="4500375"/>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34" name="Shape 534"/>
            <p:cNvSpPr/>
            <p:nvPr/>
          </p:nvSpPr>
          <p:spPr>
            <a:xfrm>
              <a:off x="4962200" y="4500375"/>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35" name="Shape 535"/>
            <p:cNvSpPr/>
            <p:nvPr/>
          </p:nvSpPr>
          <p:spPr>
            <a:xfrm>
              <a:off x="5552441" y="4500375"/>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sp>
          <p:nvSpPr>
            <p:cNvPr id="536" name="Shape 536"/>
            <p:cNvSpPr/>
            <p:nvPr/>
          </p:nvSpPr>
          <p:spPr>
            <a:xfrm>
              <a:off x="6142682" y="4500375"/>
              <a:ext cx="537300" cy="45900"/>
            </a:xfrm>
            <a:prstGeom prst="rect">
              <a:avLst/>
            </a:prstGeom>
            <a:solidFill>
              <a:srgbClr val="EFEFEF"/>
            </a:solidFill>
            <a:ln>
              <a:noFill/>
            </a:ln>
          </p:spPr>
          <p:txBody>
            <a:bodyPr anchorCtr="0" anchor="ctr" bIns="91425" lIns="91425" rIns="91425" wrap="square" tIns="91425">
              <a:noAutofit/>
            </a:bodyPr>
            <a:lstStyle/>
            <a:p>
              <a:pPr indent="0" lvl="0" marL="0">
                <a:spcBef>
                  <a:spcPts val="0"/>
                </a:spcBef>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0" name="Shape 540"/>
        <p:cNvGrpSpPr/>
        <p:nvPr/>
      </p:nvGrpSpPr>
      <p:grpSpPr>
        <a:xfrm>
          <a:off x="0" y="0"/>
          <a:ext cx="0" cy="0"/>
          <a:chOff x="0" y="0"/>
          <a:chExt cx="0" cy="0"/>
        </a:xfrm>
      </p:grpSpPr>
      <p:sp>
        <p:nvSpPr>
          <p:cNvPr id="541" name="Shape 541"/>
          <p:cNvSpPr txBox="1"/>
          <p:nvPr>
            <p:ph type="title"/>
          </p:nvPr>
        </p:nvSpPr>
        <p:spPr>
          <a:xfrm>
            <a:off x="730000" y="1318650"/>
            <a:ext cx="3636600" cy="570300"/>
          </a:xfrm>
          <a:prstGeom prst="rect">
            <a:avLst/>
          </a:prstGeom>
        </p:spPr>
        <p:txBody>
          <a:bodyPr anchorCtr="0" anchor="t" bIns="91425" lIns="91425" rIns="91425" wrap="square" tIns="91425">
            <a:noAutofit/>
          </a:bodyPr>
          <a:lstStyle/>
          <a:p>
            <a:pPr indent="0" lvl="0" marL="0">
              <a:spcBef>
                <a:spcPts val="0"/>
              </a:spcBef>
              <a:buNone/>
            </a:pPr>
            <a:r>
              <a:rPr lang="en-GB"/>
              <a:t>Target audience</a:t>
            </a:r>
          </a:p>
        </p:txBody>
      </p:sp>
      <p:sp>
        <p:nvSpPr>
          <p:cNvPr id="542" name="Shape 542"/>
          <p:cNvSpPr txBox="1"/>
          <p:nvPr>
            <p:ph idx="1" type="body"/>
          </p:nvPr>
        </p:nvSpPr>
        <p:spPr>
          <a:xfrm>
            <a:off x="721225" y="1965150"/>
            <a:ext cx="3636600" cy="852300"/>
          </a:xfrm>
          <a:prstGeom prst="rect">
            <a:avLst/>
          </a:prstGeom>
        </p:spPr>
        <p:txBody>
          <a:bodyPr anchorCtr="0" anchor="t" bIns="91425" lIns="91425" rIns="91425" wrap="square" tIns="91425">
            <a:noAutofit/>
          </a:bodyPr>
          <a:lstStyle/>
          <a:p>
            <a:pPr indent="0" lvl="0" marL="0">
              <a:spcBef>
                <a:spcPts val="0"/>
              </a:spcBef>
              <a:buNone/>
            </a:pPr>
            <a:r>
              <a:rPr lang="en-GB" sz="1100"/>
              <a:t>Lorem ipsum dolor sit amet, consectetur adipiscing elit, sed do eiusmod tempor incididunt labore dolore magna aliqua. Lorem ipsum dolor sit amet consectetur adipiscing elit.</a:t>
            </a:r>
          </a:p>
        </p:txBody>
      </p:sp>
      <p:sp>
        <p:nvSpPr>
          <p:cNvPr id="543" name="Shape 543"/>
          <p:cNvSpPr txBox="1"/>
          <p:nvPr/>
        </p:nvSpPr>
        <p:spPr>
          <a:xfrm>
            <a:off x="734530" y="3083160"/>
            <a:ext cx="3636600" cy="2613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b="1" lang="en-GB" sz="1000">
                <a:solidFill>
                  <a:schemeClr val="dk1"/>
                </a:solidFill>
                <a:latin typeface="Lato"/>
                <a:ea typeface="Lato"/>
                <a:cs typeface="Lato"/>
                <a:sym typeface="Lato"/>
              </a:rPr>
              <a:t>01    | </a:t>
            </a:r>
            <a:r>
              <a:rPr lang="en-GB" sz="1000">
                <a:solidFill>
                  <a:srgbClr val="000000"/>
                </a:solidFill>
                <a:latin typeface="Lato"/>
                <a:ea typeface="Lato"/>
                <a:cs typeface="Lato"/>
                <a:sym typeface="Lato"/>
              </a:rPr>
              <a:t>   Consectetur adipiscing elit</a:t>
            </a:r>
          </a:p>
        </p:txBody>
      </p:sp>
      <p:sp>
        <p:nvSpPr>
          <p:cNvPr id="544" name="Shape 544"/>
          <p:cNvSpPr txBox="1"/>
          <p:nvPr/>
        </p:nvSpPr>
        <p:spPr>
          <a:xfrm>
            <a:off x="734530" y="3344460"/>
            <a:ext cx="3636600" cy="2613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b="1" lang="en-GB" sz="1000">
                <a:solidFill>
                  <a:schemeClr val="dk1"/>
                </a:solidFill>
                <a:latin typeface="Lato"/>
                <a:ea typeface="Lato"/>
                <a:cs typeface="Lato"/>
                <a:sym typeface="Lato"/>
              </a:rPr>
              <a:t>02    |</a:t>
            </a:r>
            <a:r>
              <a:rPr b="1" lang="en-GB" sz="1000">
                <a:solidFill>
                  <a:srgbClr val="CCCCCC"/>
                </a:solidFill>
                <a:latin typeface="Lato"/>
                <a:ea typeface="Lato"/>
                <a:cs typeface="Lato"/>
                <a:sym typeface="Lato"/>
              </a:rPr>
              <a:t>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  Sed do eiusmod tempor incididunt ut labore</a:t>
            </a:r>
          </a:p>
        </p:txBody>
      </p:sp>
      <p:sp>
        <p:nvSpPr>
          <p:cNvPr id="545" name="Shape 545"/>
          <p:cNvSpPr txBox="1"/>
          <p:nvPr/>
        </p:nvSpPr>
        <p:spPr>
          <a:xfrm>
            <a:off x="734530" y="3605760"/>
            <a:ext cx="3636600" cy="2613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b="1" lang="en-GB" sz="1000">
                <a:solidFill>
                  <a:schemeClr val="dk1"/>
                </a:solidFill>
                <a:latin typeface="Lato"/>
                <a:ea typeface="Lato"/>
                <a:cs typeface="Lato"/>
                <a:sym typeface="Lato"/>
              </a:rPr>
              <a:t>03    |</a:t>
            </a:r>
            <a:r>
              <a:rPr b="1" lang="en-GB" sz="1000">
                <a:solidFill>
                  <a:srgbClr val="CCCCCC"/>
                </a:solidFill>
                <a:latin typeface="Lato"/>
                <a:ea typeface="Lato"/>
                <a:cs typeface="Lato"/>
                <a:sym typeface="Lato"/>
              </a:rPr>
              <a:t> </a:t>
            </a:r>
            <a:r>
              <a:rPr lang="en-GB" sz="1000">
                <a:solidFill>
                  <a:srgbClr val="000000"/>
                </a:solidFill>
                <a:latin typeface="Lato"/>
                <a:ea typeface="Lato"/>
                <a:cs typeface="Lato"/>
                <a:sym typeface="Lato"/>
              </a:rPr>
              <a:t>   Magna aliqua lorem ipsum dolor sit amet</a:t>
            </a:r>
          </a:p>
        </p:txBody>
      </p:sp>
      <p:sp>
        <p:nvSpPr>
          <p:cNvPr id="546" name="Shape 546"/>
          <p:cNvSpPr txBox="1"/>
          <p:nvPr/>
        </p:nvSpPr>
        <p:spPr>
          <a:xfrm>
            <a:off x="734530" y="3867060"/>
            <a:ext cx="3636600" cy="2613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b="1" lang="en-GB" sz="1000">
                <a:solidFill>
                  <a:schemeClr val="dk1"/>
                </a:solidFill>
                <a:latin typeface="Lato"/>
                <a:ea typeface="Lato"/>
                <a:cs typeface="Lato"/>
                <a:sym typeface="Lato"/>
              </a:rPr>
              <a:t>04    |</a:t>
            </a:r>
            <a:r>
              <a:rPr b="1" lang="en-GB" sz="1000">
                <a:solidFill>
                  <a:srgbClr val="000000"/>
                </a:solidFill>
                <a:latin typeface="Lato"/>
                <a:ea typeface="Lato"/>
                <a:cs typeface="Lato"/>
                <a:sym typeface="Lato"/>
              </a:rPr>
              <a:t> </a:t>
            </a:r>
            <a:r>
              <a:rPr lang="en-GB" sz="1000">
                <a:solidFill>
                  <a:srgbClr val="000000"/>
                </a:solidFill>
                <a:latin typeface="Lato"/>
                <a:ea typeface="Lato"/>
                <a:cs typeface="Lato"/>
                <a:sym typeface="Lato"/>
              </a:rPr>
              <a:t>   Eiusmod tempor incididunt ut labore et</a:t>
            </a:r>
          </a:p>
        </p:txBody>
      </p:sp>
      <p:sp>
        <p:nvSpPr>
          <p:cNvPr id="547" name="Shape 547"/>
          <p:cNvSpPr txBox="1"/>
          <p:nvPr/>
        </p:nvSpPr>
        <p:spPr>
          <a:xfrm>
            <a:off x="734530" y="4128360"/>
            <a:ext cx="3636600" cy="2613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b="1" lang="en-GB" sz="1000">
                <a:solidFill>
                  <a:schemeClr val="dk1"/>
                </a:solidFill>
                <a:latin typeface="Lato"/>
                <a:ea typeface="Lato"/>
                <a:cs typeface="Lato"/>
                <a:sym typeface="Lato"/>
              </a:rPr>
              <a:t>05    |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Dolore magna aliqua</a:t>
            </a:r>
          </a:p>
        </p:txBody>
      </p:sp>
      <p:pic>
        <p:nvPicPr>
          <p:cNvPr descr="offset_comp_267026.jpg" id="548" name="Shape 548"/>
          <p:cNvPicPr preferRelativeResize="0"/>
          <p:nvPr/>
        </p:nvPicPr>
        <p:blipFill rotWithShape="1">
          <a:blip r:embed="rId3">
            <a:alphaModFix/>
          </a:blip>
          <a:srcRect b="6490" l="40074" r="22771" t="1581"/>
          <a:stretch/>
        </p:blipFill>
        <p:spPr>
          <a:xfrm>
            <a:off x="5146750" y="1184600"/>
            <a:ext cx="1977667" cy="3262598"/>
          </a:xfrm>
          <a:prstGeom prst="rect">
            <a:avLst/>
          </a:prstGeom>
          <a:noFill/>
          <a:ln>
            <a:noFill/>
          </a:ln>
        </p:spPr>
      </p:pic>
      <p:pic>
        <p:nvPicPr>
          <p:cNvPr descr="offset_comp_429332_Edited.jpg" id="549" name="Shape 549"/>
          <p:cNvPicPr preferRelativeResize="0"/>
          <p:nvPr/>
        </p:nvPicPr>
        <p:blipFill rotWithShape="1">
          <a:blip r:embed="rId4">
            <a:alphaModFix/>
          </a:blip>
          <a:srcRect b="850" l="19769" r="7253" t="5665"/>
          <a:stretch/>
        </p:blipFill>
        <p:spPr>
          <a:xfrm>
            <a:off x="7172149" y="1184609"/>
            <a:ext cx="1971851" cy="1611565"/>
          </a:xfrm>
          <a:prstGeom prst="rect">
            <a:avLst/>
          </a:prstGeom>
          <a:noFill/>
          <a:ln>
            <a:noFill/>
          </a:ln>
        </p:spPr>
      </p:pic>
      <p:pic>
        <p:nvPicPr>
          <p:cNvPr descr="offset_comp_389009_Edited.jpg" id="550" name="Shape 550"/>
          <p:cNvPicPr preferRelativeResize="0"/>
          <p:nvPr/>
        </p:nvPicPr>
        <p:blipFill rotWithShape="1">
          <a:blip r:embed="rId5">
            <a:alphaModFix/>
          </a:blip>
          <a:srcRect b="2335" l="17128" r="5717" t="2335"/>
          <a:stretch/>
        </p:blipFill>
        <p:spPr>
          <a:xfrm>
            <a:off x="7172149" y="2835640"/>
            <a:ext cx="1971840" cy="16115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554" name="Shape 554"/>
        <p:cNvGrpSpPr/>
        <p:nvPr/>
      </p:nvGrpSpPr>
      <p:grpSpPr>
        <a:xfrm>
          <a:off x="0" y="0"/>
          <a:ext cx="0" cy="0"/>
          <a:chOff x="0" y="0"/>
          <a:chExt cx="0" cy="0"/>
        </a:xfrm>
      </p:grpSpPr>
      <p:sp>
        <p:nvSpPr>
          <p:cNvPr id="555" name="Shape 555"/>
          <p:cNvSpPr txBox="1"/>
          <p:nvPr>
            <p:ph type="title"/>
          </p:nvPr>
        </p:nvSpPr>
        <p:spPr>
          <a:xfrm>
            <a:off x="729450" y="1322450"/>
            <a:ext cx="7010100" cy="350700"/>
          </a:xfrm>
          <a:prstGeom prst="rect">
            <a:avLst/>
          </a:prstGeom>
        </p:spPr>
        <p:txBody>
          <a:bodyPr anchorCtr="0" anchor="t" bIns="91425" lIns="91425" rIns="91425" wrap="square" tIns="91425">
            <a:noAutofit/>
          </a:bodyPr>
          <a:lstStyle/>
          <a:p>
            <a:pPr indent="0" lvl="0" marL="0" rtl="0">
              <a:spcBef>
                <a:spcPts val="0"/>
              </a:spcBef>
              <a:buNone/>
            </a:pPr>
            <a:r>
              <a:rPr lang="en-GB" sz="1200"/>
              <a:t>Proposed solution</a:t>
            </a:r>
          </a:p>
        </p:txBody>
      </p:sp>
      <p:sp>
        <p:nvSpPr>
          <p:cNvPr id="556" name="Shape 556"/>
          <p:cNvSpPr txBox="1"/>
          <p:nvPr>
            <p:ph idx="4294967295" type="body"/>
          </p:nvPr>
        </p:nvSpPr>
        <p:spPr>
          <a:xfrm>
            <a:off x="729450" y="1749350"/>
            <a:ext cx="7010100" cy="2628300"/>
          </a:xfrm>
          <a:prstGeom prst="rect">
            <a:avLst/>
          </a:prstGeom>
        </p:spPr>
        <p:txBody>
          <a:bodyPr anchorCtr="0" anchor="t" bIns="91425" lIns="91425" rIns="91425" wrap="square" tIns="91425">
            <a:noAutofit/>
          </a:bodyPr>
          <a:lstStyle/>
          <a:p>
            <a:pPr indent="0" lvl="0" marL="0" rtl="0">
              <a:spcBef>
                <a:spcPts val="0"/>
              </a:spcBef>
              <a:buNone/>
            </a:pPr>
            <a:r>
              <a:rPr lang="en-GB" sz="3000">
                <a:solidFill>
                  <a:srgbClr val="FFFFFF"/>
                </a:solidFill>
              </a:rPr>
              <a:t>C</a:t>
            </a:r>
            <a:r>
              <a:rPr lang="en-GB" sz="3000">
                <a:solidFill>
                  <a:srgbClr val="FFFFFF"/>
                </a:solidFill>
              </a:rPr>
              <a:t>onsectetur adipiscing elit i</a:t>
            </a:r>
            <a:r>
              <a:rPr lang="en-GB" sz="3000">
                <a:solidFill>
                  <a:srgbClr val="FFFFFF"/>
                </a:solidFill>
              </a:rPr>
              <a:t>psum dolor sit amet</a:t>
            </a:r>
            <a:r>
              <a:rPr lang="en-GB" sz="3000">
                <a:solidFill>
                  <a:srgbClr val="FFFFFF"/>
                </a:solidFill>
              </a:rPr>
              <a:t> eiusmod tempor, incididunt nec labore et dolore magna aliqua ipsum dolor sit amet </a:t>
            </a:r>
            <a:r>
              <a:rPr lang="en-GB" sz="3000">
                <a:solidFill>
                  <a:srgbClr val="FFFFFF"/>
                </a:solidFill>
              </a:rPr>
              <a:t>tempor incididunt .</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0" name="Shape 560"/>
        <p:cNvGrpSpPr/>
        <p:nvPr/>
      </p:nvGrpSpPr>
      <p:grpSpPr>
        <a:xfrm>
          <a:off x="0" y="0"/>
          <a:ext cx="0" cy="0"/>
          <a:chOff x="0" y="0"/>
          <a:chExt cx="0" cy="0"/>
        </a:xfrm>
      </p:grpSpPr>
      <p:sp>
        <p:nvSpPr>
          <p:cNvPr id="561" name="Shape 561"/>
          <p:cNvSpPr txBox="1"/>
          <p:nvPr>
            <p:ph type="title"/>
          </p:nvPr>
        </p:nvSpPr>
        <p:spPr>
          <a:xfrm>
            <a:off x="729450" y="1367864"/>
            <a:ext cx="7688400" cy="535200"/>
          </a:xfrm>
          <a:prstGeom prst="rect">
            <a:avLst/>
          </a:prstGeom>
        </p:spPr>
        <p:txBody>
          <a:bodyPr anchorCtr="0" anchor="b" bIns="91425" lIns="91425" rIns="91425" wrap="square" tIns="91425">
            <a:noAutofit/>
          </a:bodyPr>
          <a:lstStyle/>
          <a:p>
            <a:pPr indent="0" lvl="0" marL="0" rtl="0">
              <a:spcBef>
                <a:spcPts val="0"/>
              </a:spcBef>
              <a:buNone/>
            </a:pPr>
            <a:r>
              <a:rPr lang="en-GB"/>
              <a:t>Process</a:t>
            </a:r>
          </a:p>
        </p:txBody>
      </p:sp>
      <p:pic>
        <p:nvPicPr>
          <p:cNvPr descr="shutterstock_227447065.jpg" id="562" name="Shape 562"/>
          <p:cNvPicPr preferRelativeResize="0"/>
          <p:nvPr/>
        </p:nvPicPr>
        <p:blipFill rotWithShape="1">
          <a:blip r:embed="rId3">
            <a:alphaModFix/>
          </a:blip>
          <a:srcRect b="11982" l="0" r="0" t="11982"/>
          <a:stretch/>
        </p:blipFill>
        <p:spPr>
          <a:xfrm>
            <a:off x="830400" y="2091180"/>
            <a:ext cx="2501199" cy="1267837"/>
          </a:xfrm>
          <a:prstGeom prst="rect">
            <a:avLst/>
          </a:prstGeom>
          <a:noFill/>
          <a:ln>
            <a:noFill/>
          </a:ln>
        </p:spPr>
      </p:pic>
      <p:sp>
        <p:nvSpPr>
          <p:cNvPr id="563" name="Shape 563"/>
          <p:cNvSpPr txBox="1"/>
          <p:nvPr/>
        </p:nvSpPr>
        <p:spPr>
          <a:xfrm>
            <a:off x="862816" y="2418212"/>
            <a:ext cx="586500" cy="940500"/>
          </a:xfrm>
          <a:prstGeom prst="rect">
            <a:avLst/>
          </a:prstGeom>
          <a:noFill/>
          <a:ln>
            <a:noFill/>
          </a:ln>
        </p:spPr>
        <p:txBody>
          <a:bodyPr anchorCtr="0" anchor="ctr" bIns="91425" lIns="91425"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01</a:t>
            </a:r>
            <a:r>
              <a:rPr b="1" lang="en-GB" sz="3000">
                <a:solidFill>
                  <a:srgbClr val="FFFFFF"/>
                </a:solidFill>
                <a:latin typeface="Lato"/>
                <a:ea typeface="Lato"/>
                <a:cs typeface="Lato"/>
                <a:sym typeface="Lato"/>
              </a:rPr>
              <a:t> </a:t>
            </a:r>
          </a:p>
        </p:txBody>
      </p:sp>
      <p:grpSp>
        <p:nvGrpSpPr>
          <p:cNvPr id="564" name="Shape 564"/>
          <p:cNvGrpSpPr/>
          <p:nvPr/>
        </p:nvGrpSpPr>
        <p:grpSpPr>
          <a:xfrm>
            <a:off x="830400" y="3274596"/>
            <a:ext cx="2501700" cy="1353953"/>
            <a:chOff x="830400" y="3274596"/>
            <a:chExt cx="2501700" cy="1353953"/>
          </a:xfrm>
        </p:grpSpPr>
        <p:sp>
          <p:nvSpPr>
            <p:cNvPr id="565" name="Shape 565"/>
            <p:cNvSpPr/>
            <p:nvPr/>
          </p:nvSpPr>
          <p:spPr>
            <a:xfrm>
              <a:off x="830400" y="3360750"/>
              <a:ext cx="2501700" cy="12678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566" name="Shape 566"/>
            <p:cNvSpPr/>
            <p:nvPr/>
          </p:nvSpPr>
          <p:spPr>
            <a:xfrm>
              <a:off x="1059092" y="3274596"/>
              <a:ext cx="219600" cy="93600"/>
            </a:xfrm>
            <a:prstGeom prst="triangl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567" name="Shape 567"/>
          <p:cNvSpPr txBox="1"/>
          <p:nvPr>
            <p:ph type="title"/>
          </p:nvPr>
        </p:nvSpPr>
        <p:spPr>
          <a:xfrm>
            <a:off x="967528" y="3455478"/>
            <a:ext cx="2238300" cy="430200"/>
          </a:xfrm>
          <a:prstGeom prst="rect">
            <a:avLst/>
          </a:prstGeom>
        </p:spPr>
        <p:txBody>
          <a:bodyPr anchorCtr="0" anchor="b" bIns="91425" lIns="91425" rIns="91425" wrap="square" tIns="91425">
            <a:noAutofit/>
          </a:bodyPr>
          <a:lstStyle/>
          <a:p>
            <a:pPr indent="0" lvl="0" marL="0" rtl="0">
              <a:spcBef>
                <a:spcPts val="0"/>
              </a:spcBef>
              <a:buNone/>
            </a:pPr>
            <a:r>
              <a:rPr lang="en-GB" sz="1000"/>
              <a:t>Lorem ipsum dolor sit</a:t>
            </a:r>
          </a:p>
        </p:txBody>
      </p:sp>
      <p:sp>
        <p:nvSpPr>
          <p:cNvPr id="568" name="Shape 568"/>
          <p:cNvSpPr txBox="1"/>
          <p:nvPr>
            <p:ph idx="4294967295" type="body"/>
          </p:nvPr>
        </p:nvSpPr>
        <p:spPr>
          <a:xfrm>
            <a:off x="967528" y="3885655"/>
            <a:ext cx="2238300" cy="649800"/>
          </a:xfrm>
          <a:prstGeom prst="rect">
            <a:avLst/>
          </a:prstGeom>
        </p:spPr>
        <p:txBody>
          <a:bodyPr anchorCtr="0" anchor="t" bIns="91425" lIns="91425" rIns="91425" wrap="square" tIns="91425">
            <a:noAutofit/>
          </a:bodyPr>
          <a:lstStyle/>
          <a:p>
            <a:pPr indent="0" lvl="0" marL="0" rtl="0">
              <a:lnSpc>
                <a:spcPct val="115000"/>
              </a:lnSpc>
              <a:spcBef>
                <a:spcPts val="0"/>
              </a:spcBef>
              <a:buNone/>
            </a:pPr>
            <a:r>
              <a:rPr lang="en-GB" sz="800"/>
              <a:t>Lorem ipsum dolor sit amet, consectetur adipiscing elit, sed do eiusmod tempor dolor incididunt labore dolore magna aliqua.</a:t>
            </a:r>
          </a:p>
        </p:txBody>
      </p:sp>
      <p:pic>
        <p:nvPicPr>
          <p:cNvPr descr="shutterstock_425821354.jpg" id="569" name="Shape 569"/>
          <p:cNvPicPr preferRelativeResize="0"/>
          <p:nvPr/>
        </p:nvPicPr>
        <p:blipFill rotWithShape="1">
          <a:blip r:embed="rId4">
            <a:alphaModFix/>
          </a:blip>
          <a:srcRect b="12034" l="0" r="0" t="12034"/>
          <a:stretch/>
        </p:blipFill>
        <p:spPr>
          <a:xfrm>
            <a:off x="3332867" y="3359013"/>
            <a:ext cx="2501197" cy="1267831"/>
          </a:xfrm>
          <a:prstGeom prst="rect">
            <a:avLst/>
          </a:prstGeom>
          <a:noFill/>
          <a:ln>
            <a:noFill/>
          </a:ln>
        </p:spPr>
      </p:pic>
      <p:sp>
        <p:nvSpPr>
          <p:cNvPr id="570" name="Shape 570"/>
          <p:cNvSpPr txBox="1"/>
          <p:nvPr/>
        </p:nvSpPr>
        <p:spPr>
          <a:xfrm>
            <a:off x="3389243" y="3563077"/>
            <a:ext cx="586500" cy="940500"/>
          </a:xfrm>
          <a:prstGeom prst="rect">
            <a:avLst/>
          </a:prstGeom>
          <a:noFill/>
          <a:ln>
            <a:noFill/>
          </a:ln>
        </p:spPr>
        <p:txBody>
          <a:bodyPr anchorCtr="0" anchor="ctr" bIns="91425" lIns="91425"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2 </a:t>
            </a:r>
          </a:p>
        </p:txBody>
      </p:sp>
      <p:grpSp>
        <p:nvGrpSpPr>
          <p:cNvPr id="571" name="Shape 571"/>
          <p:cNvGrpSpPr/>
          <p:nvPr/>
        </p:nvGrpSpPr>
        <p:grpSpPr>
          <a:xfrm flipH="1" rot="10800000">
            <a:off x="3332867" y="2091171"/>
            <a:ext cx="2501700" cy="1353953"/>
            <a:chOff x="830400" y="3274596"/>
            <a:chExt cx="2501700" cy="1353953"/>
          </a:xfrm>
        </p:grpSpPr>
        <p:sp>
          <p:nvSpPr>
            <p:cNvPr id="572" name="Shape 572"/>
            <p:cNvSpPr/>
            <p:nvPr/>
          </p:nvSpPr>
          <p:spPr>
            <a:xfrm>
              <a:off x="830400" y="3360750"/>
              <a:ext cx="2501700" cy="1267800"/>
            </a:xfrm>
            <a:prstGeom prst="rect">
              <a:avLst/>
            </a:prstGeom>
            <a:solidFill>
              <a:schemeClr val="lt2"/>
            </a:solidFill>
            <a:ln>
              <a:noFill/>
            </a:ln>
          </p:spPr>
          <p:txBody>
            <a:bodyPr anchorCtr="0" anchor="ctr" bIns="91425" lIns="91425" rIns="91425" wrap="square" tIns="91425">
              <a:noAutofit/>
            </a:bodyPr>
            <a:lstStyle/>
            <a:p>
              <a:pPr indent="0" lvl="0" marL="0" rtl="0">
                <a:spcBef>
                  <a:spcPts val="0"/>
                </a:spcBef>
                <a:buNone/>
              </a:pPr>
              <a:r>
                <a:t/>
              </a:r>
              <a:endParaRPr/>
            </a:p>
          </p:txBody>
        </p:sp>
        <p:sp>
          <p:nvSpPr>
            <p:cNvPr id="573" name="Shape 573"/>
            <p:cNvSpPr/>
            <p:nvPr/>
          </p:nvSpPr>
          <p:spPr>
            <a:xfrm>
              <a:off x="1059092" y="3274596"/>
              <a:ext cx="219600" cy="93600"/>
            </a:xfrm>
            <a:prstGeom prst="triangl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574" name="Shape 574"/>
          <p:cNvSpPr txBox="1"/>
          <p:nvPr>
            <p:ph type="title"/>
          </p:nvPr>
        </p:nvSpPr>
        <p:spPr>
          <a:xfrm>
            <a:off x="3464303" y="2176242"/>
            <a:ext cx="2238300" cy="430200"/>
          </a:xfrm>
          <a:prstGeom prst="rect">
            <a:avLst/>
          </a:prstGeom>
        </p:spPr>
        <p:txBody>
          <a:bodyPr anchorCtr="0" anchor="b" bIns="91425" lIns="91425" rIns="91425" wrap="square" tIns="91425">
            <a:noAutofit/>
          </a:bodyPr>
          <a:lstStyle/>
          <a:p>
            <a:pPr indent="0" lvl="0" marL="0" rtl="0">
              <a:spcBef>
                <a:spcPts val="0"/>
              </a:spcBef>
              <a:buNone/>
            </a:pPr>
            <a:r>
              <a:rPr lang="en-GB" sz="1000"/>
              <a:t>Lorem ipsum dolor sit</a:t>
            </a:r>
          </a:p>
        </p:txBody>
      </p:sp>
      <p:sp>
        <p:nvSpPr>
          <p:cNvPr id="575" name="Shape 575"/>
          <p:cNvSpPr txBox="1"/>
          <p:nvPr>
            <p:ph idx="4294967295" type="body"/>
          </p:nvPr>
        </p:nvSpPr>
        <p:spPr>
          <a:xfrm>
            <a:off x="3464303" y="2606419"/>
            <a:ext cx="2238300" cy="649800"/>
          </a:xfrm>
          <a:prstGeom prst="rect">
            <a:avLst/>
          </a:prstGeom>
        </p:spPr>
        <p:txBody>
          <a:bodyPr anchorCtr="0" anchor="t" bIns="91425" lIns="91425" rIns="91425" wrap="square" tIns="91425">
            <a:noAutofit/>
          </a:bodyPr>
          <a:lstStyle/>
          <a:p>
            <a:pPr indent="0" lvl="0" marL="0" rtl="0">
              <a:lnSpc>
                <a:spcPct val="115000"/>
              </a:lnSpc>
              <a:spcBef>
                <a:spcPts val="0"/>
              </a:spcBef>
              <a:buNone/>
            </a:pPr>
            <a:r>
              <a:rPr lang="en-GB" sz="800"/>
              <a:t>Lorem ipsum dolor sit amet, consectetur adipiscing elit, sed do eiusmod tempor dolor incididunt labore dolore magna aliqua.</a:t>
            </a:r>
          </a:p>
        </p:txBody>
      </p:sp>
      <p:pic>
        <p:nvPicPr>
          <p:cNvPr descr="shutterstock_512483578.jpg" id="576" name="Shape 576"/>
          <p:cNvPicPr preferRelativeResize="0"/>
          <p:nvPr/>
        </p:nvPicPr>
        <p:blipFill rotWithShape="1">
          <a:blip r:embed="rId5">
            <a:alphaModFix/>
          </a:blip>
          <a:srcRect b="11982" l="0" r="0" t="11982"/>
          <a:stretch/>
        </p:blipFill>
        <p:spPr>
          <a:xfrm>
            <a:off x="5832591" y="2091175"/>
            <a:ext cx="2501198" cy="1267840"/>
          </a:xfrm>
          <a:prstGeom prst="rect">
            <a:avLst/>
          </a:prstGeom>
          <a:noFill/>
          <a:ln>
            <a:noFill/>
          </a:ln>
        </p:spPr>
      </p:pic>
      <p:sp>
        <p:nvSpPr>
          <p:cNvPr id="577" name="Shape 577"/>
          <p:cNvSpPr txBox="1"/>
          <p:nvPr/>
        </p:nvSpPr>
        <p:spPr>
          <a:xfrm>
            <a:off x="5856250" y="2418200"/>
            <a:ext cx="586500" cy="940500"/>
          </a:xfrm>
          <a:prstGeom prst="rect">
            <a:avLst/>
          </a:prstGeom>
          <a:noFill/>
          <a:ln>
            <a:noFill/>
          </a:ln>
        </p:spPr>
        <p:txBody>
          <a:bodyPr anchorCtr="0" anchor="ctr" bIns="91425" lIns="91425"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3 </a:t>
            </a:r>
          </a:p>
        </p:txBody>
      </p:sp>
      <p:grpSp>
        <p:nvGrpSpPr>
          <p:cNvPr id="578" name="Shape 578"/>
          <p:cNvGrpSpPr/>
          <p:nvPr/>
        </p:nvGrpSpPr>
        <p:grpSpPr>
          <a:xfrm>
            <a:off x="5832591" y="3274596"/>
            <a:ext cx="2501700" cy="1353953"/>
            <a:chOff x="830400" y="3274596"/>
            <a:chExt cx="2501700" cy="1353953"/>
          </a:xfrm>
        </p:grpSpPr>
        <p:sp>
          <p:nvSpPr>
            <p:cNvPr id="579" name="Shape 579"/>
            <p:cNvSpPr/>
            <p:nvPr/>
          </p:nvSpPr>
          <p:spPr>
            <a:xfrm>
              <a:off x="830400" y="3360750"/>
              <a:ext cx="2501700" cy="1267800"/>
            </a:xfrm>
            <a:prstGeom prst="rect">
              <a:avLst/>
            </a:prstGeom>
            <a:solidFill>
              <a:schemeClr val="lt2"/>
            </a:solidFill>
            <a:ln>
              <a:noFill/>
            </a:ln>
          </p:spPr>
          <p:txBody>
            <a:bodyPr anchorCtr="0" anchor="ctr" bIns="91425" lIns="91425" rIns="91425" wrap="square" tIns="91425">
              <a:noAutofit/>
            </a:bodyPr>
            <a:lstStyle/>
            <a:p>
              <a:pPr indent="0" lvl="0" marL="0" rtl="0">
                <a:spcBef>
                  <a:spcPts val="0"/>
                </a:spcBef>
                <a:buNone/>
              </a:pPr>
              <a:r>
                <a:t/>
              </a:r>
              <a:endParaRPr/>
            </a:p>
          </p:txBody>
        </p:sp>
        <p:sp>
          <p:nvSpPr>
            <p:cNvPr id="580" name="Shape 580"/>
            <p:cNvSpPr/>
            <p:nvPr/>
          </p:nvSpPr>
          <p:spPr>
            <a:xfrm>
              <a:off x="1059092" y="3274596"/>
              <a:ext cx="219600" cy="93600"/>
            </a:xfrm>
            <a:prstGeom prst="triangl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581" name="Shape 581"/>
          <p:cNvSpPr txBox="1"/>
          <p:nvPr>
            <p:ph type="title"/>
          </p:nvPr>
        </p:nvSpPr>
        <p:spPr>
          <a:xfrm>
            <a:off x="5960978" y="3455478"/>
            <a:ext cx="2238300" cy="430200"/>
          </a:xfrm>
          <a:prstGeom prst="rect">
            <a:avLst/>
          </a:prstGeom>
        </p:spPr>
        <p:txBody>
          <a:bodyPr anchorCtr="0" anchor="b" bIns="91425" lIns="91425" rIns="91425" wrap="square" tIns="91425">
            <a:noAutofit/>
          </a:bodyPr>
          <a:lstStyle/>
          <a:p>
            <a:pPr indent="0" lvl="0" marL="0" rtl="0">
              <a:spcBef>
                <a:spcPts val="0"/>
              </a:spcBef>
              <a:buNone/>
            </a:pPr>
            <a:r>
              <a:rPr lang="en-GB" sz="1000"/>
              <a:t>Lorem ipsum dolor sit</a:t>
            </a:r>
          </a:p>
        </p:txBody>
      </p:sp>
      <p:sp>
        <p:nvSpPr>
          <p:cNvPr id="582" name="Shape 582"/>
          <p:cNvSpPr txBox="1"/>
          <p:nvPr>
            <p:ph idx="4294967295" type="body"/>
          </p:nvPr>
        </p:nvSpPr>
        <p:spPr>
          <a:xfrm>
            <a:off x="5960978" y="3885655"/>
            <a:ext cx="2238300" cy="649800"/>
          </a:xfrm>
          <a:prstGeom prst="rect">
            <a:avLst/>
          </a:prstGeom>
        </p:spPr>
        <p:txBody>
          <a:bodyPr anchorCtr="0" anchor="t" bIns="91425" lIns="91425" rIns="91425" wrap="square" tIns="91425">
            <a:noAutofit/>
          </a:bodyPr>
          <a:lstStyle/>
          <a:p>
            <a:pPr indent="0" lvl="0" marL="0" rtl="0">
              <a:lnSpc>
                <a:spcPct val="115000"/>
              </a:lnSpc>
              <a:spcBef>
                <a:spcPts val="0"/>
              </a:spcBef>
              <a:buNone/>
            </a:pPr>
            <a:r>
              <a:rPr lang="en-GB" sz="800"/>
              <a:t>Lorem ipsum dolor sit amet, consectetur adipiscing elit, sed do eiusmod tempor dolor incididunt labore dolore magna aliqua. </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6" name="Shape 586"/>
        <p:cNvGrpSpPr/>
        <p:nvPr/>
      </p:nvGrpSpPr>
      <p:grpSpPr>
        <a:xfrm>
          <a:off x="0" y="0"/>
          <a:ext cx="0" cy="0"/>
          <a:chOff x="0" y="0"/>
          <a:chExt cx="0" cy="0"/>
        </a:xfrm>
      </p:grpSpPr>
      <p:sp>
        <p:nvSpPr>
          <p:cNvPr id="587" name="Shape 587"/>
          <p:cNvSpPr txBox="1"/>
          <p:nvPr>
            <p:ph type="title"/>
          </p:nvPr>
        </p:nvSpPr>
        <p:spPr>
          <a:xfrm>
            <a:off x="730000" y="1318650"/>
            <a:ext cx="2799900" cy="1034400"/>
          </a:xfrm>
          <a:prstGeom prst="rect">
            <a:avLst/>
          </a:prstGeom>
        </p:spPr>
        <p:txBody>
          <a:bodyPr anchorCtr="0" anchor="t" bIns="91425" lIns="91425" rIns="91425" wrap="square" tIns="91425">
            <a:noAutofit/>
          </a:bodyPr>
          <a:lstStyle/>
          <a:p>
            <a:pPr indent="0" lvl="0" marL="0" rtl="0">
              <a:spcBef>
                <a:spcPts val="0"/>
              </a:spcBef>
              <a:buNone/>
            </a:pPr>
            <a:r>
              <a:rPr lang="en-GB">
                <a:solidFill>
                  <a:srgbClr val="000000"/>
                </a:solidFill>
              </a:rPr>
              <a:t>Deliverables</a:t>
            </a:r>
          </a:p>
        </p:txBody>
      </p:sp>
      <p:sp>
        <p:nvSpPr>
          <p:cNvPr id="588" name="Shape 588"/>
          <p:cNvSpPr txBox="1"/>
          <p:nvPr>
            <p:ph idx="1" type="body"/>
          </p:nvPr>
        </p:nvSpPr>
        <p:spPr>
          <a:xfrm>
            <a:off x="3605300" y="1068650"/>
            <a:ext cx="4798200" cy="1034400"/>
          </a:xfrm>
          <a:prstGeom prst="rect">
            <a:avLst/>
          </a:prstGeom>
        </p:spPr>
        <p:txBody>
          <a:bodyPr anchorCtr="0" anchor="t" bIns="91425" lIns="91425" rIns="91425" wrap="square" tIns="91425">
            <a:noAutofit/>
          </a:bodyPr>
          <a:lstStyle/>
          <a:p>
            <a:pPr indent="0" lvl="0" marL="0" rtl="0">
              <a:spcBef>
                <a:spcPts val="0"/>
              </a:spcBef>
              <a:buNone/>
            </a:pPr>
            <a:r>
              <a:rPr lang="en-GB" sz="1100"/>
              <a:t>Lorem ipsum dolor sit amet, consectetur adipiscing elit, sed do eiusmod tempor incididunt labore dolore magna aliqua. Lorem ipsum dolor sit amet, consectetur adipiscing elit. Lorem ipsum dolor sit amet, consectetur adipiscing elit, sed do eiusmod tempor incididunt labore dolore magna aliqua. Lorem ipsum dolor sit amet, consectetur adipiscing elit.</a:t>
            </a:r>
          </a:p>
        </p:txBody>
      </p:sp>
      <p:sp>
        <p:nvSpPr>
          <p:cNvPr id="589" name="Shape 589"/>
          <p:cNvSpPr txBox="1"/>
          <p:nvPr/>
        </p:nvSpPr>
        <p:spPr>
          <a:xfrm>
            <a:off x="992300" y="2706495"/>
            <a:ext cx="1768800" cy="2295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Consectetur nec labore</a:t>
            </a:r>
          </a:p>
        </p:txBody>
      </p:sp>
      <p:sp>
        <p:nvSpPr>
          <p:cNvPr id="590" name="Shape 590"/>
          <p:cNvSpPr txBox="1"/>
          <p:nvPr/>
        </p:nvSpPr>
        <p:spPr>
          <a:xfrm>
            <a:off x="722900" y="2931545"/>
            <a:ext cx="2307600" cy="9546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45K</a:t>
            </a:r>
          </a:p>
        </p:txBody>
      </p:sp>
      <p:sp>
        <p:nvSpPr>
          <p:cNvPr id="591" name="Shape 591"/>
          <p:cNvSpPr txBox="1"/>
          <p:nvPr/>
        </p:nvSpPr>
        <p:spPr>
          <a:xfrm>
            <a:off x="842600" y="3768550"/>
            <a:ext cx="2068200" cy="7431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 Lorem ipsum dolor sit amet ut labore et dolore magna</a:t>
            </a:r>
          </a:p>
        </p:txBody>
      </p:sp>
      <p:cxnSp>
        <p:nvCxnSpPr>
          <p:cNvPr id="592" name="Shape 592"/>
          <p:cNvCxnSpPr/>
          <p:nvPr/>
        </p:nvCxnSpPr>
        <p:spPr>
          <a:xfrm>
            <a:off x="3224350" y="2706500"/>
            <a:ext cx="0" cy="1832100"/>
          </a:xfrm>
          <a:prstGeom prst="straightConnector1">
            <a:avLst/>
          </a:prstGeom>
          <a:noFill/>
          <a:ln cap="flat" cmpd="sng" w="9525">
            <a:solidFill>
              <a:schemeClr val="accent1"/>
            </a:solidFill>
            <a:prstDash val="dot"/>
            <a:round/>
            <a:headEnd len="lg" w="lg" type="none"/>
            <a:tailEnd len="lg" w="lg" type="none"/>
          </a:ln>
        </p:spPr>
      </p:cxnSp>
      <p:sp>
        <p:nvSpPr>
          <p:cNvPr id="593" name="Shape 593"/>
          <p:cNvSpPr txBox="1"/>
          <p:nvPr/>
        </p:nvSpPr>
        <p:spPr>
          <a:xfrm>
            <a:off x="3687600" y="2706495"/>
            <a:ext cx="1768800" cy="2295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Adipiscing elit sed</a:t>
            </a:r>
          </a:p>
        </p:txBody>
      </p:sp>
      <p:sp>
        <p:nvSpPr>
          <p:cNvPr id="594" name="Shape 594"/>
          <p:cNvSpPr txBox="1"/>
          <p:nvPr/>
        </p:nvSpPr>
        <p:spPr>
          <a:xfrm>
            <a:off x="3418200" y="2931545"/>
            <a:ext cx="2307600" cy="9546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690K</a:t>
            </a:r>
          </a:p>
        </p:txBody>
      </p:sp>
      <p:sp>
        <p:nvSpPr>
          <p:cNvPr id="595" name="Shape 595"/>
          <p:cNvSpPr txBox="1"/>
          <p:nvPr/>
        </p:nvSpPr>
        <p:spPr>
          <a:xfrm>
            <a:off x="3537900" y="3768550"/>
            <a:ext cx="2068200" cy="7431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Tempor incididunt ut labore et dolore magna aliqua</a:t>
            </a:r>
          </a:p>
        </p:txBody>
      </p:sp>
      <p:cxnSp>
        <p:nvCxnSpPr>
          <p:cNvPr id="596" name="Shape 596"/>
          <p:cNvCxnSpPr/>
          <p:nvPr/>
        </p:nvCxnSpPr>
        <p:spPr>
          <a:xfrm>
            <a:off x="5919650" y="2706500"/>
            <a:ext cx="0" cy="1832100"/>
          </a:xfrm>
          <a:prstGeom prst="straightConnector1">
            <a:avLst/>
          </a:prstGeom>
          <a:noFill/>
          <a:ln cap="flat" cmpd="sng" w="9525">
            <a:solidFill>
              <a:schemeClr val="accent1"/>
            </a:solidFill>
            <a:prstDash val="dot"/>
            <a:round/>
            <a:headEnd len="lg" w="lg" type="none"/>
            <a:tailEnd len="lg" w="lg" type="none"/>
          </a:ln>
        </p:spPr>
      </p:cxnSp>
      <p:sp>
        <p:nvSpPr>
          <p:cNvPr id="597" name="Shape 597"/>
          <p:cNvSpPr txBox="1"/>
          <p:nvPr/>
        </p:nvSpPr>
        <p:spPr>
          <a:xfrm>
            <a:off x="6382900" y="2706495"/>
            <a:ext cx="1768800" cy="2295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Sed eiusmod</a:t>
            </a:r>
          </a:p>
        </p:txBody>
      </p:sp>
      <p:sp>
        <p:nvSpPr>
          <p:cNvPr id="598" name="Shape 598"/>
          <p:cNvSpPr txBox="1"/>
          <p:nvPr/>
        </p:nvSpPr>
        <p:spPr>
          <a:xfrm>
            <a:off x="6113500" y="2931545"/>
            <a:ext cx="2307600" cy="9546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100K</a:t>
            </a:r>
          </a:p>
        </p:txBody>
      </p:sp>
      <p:sp>
        <p:nvSpPr>
          <p:cNvPr id="599" name="Shape 599"/>
          <p:cNvSpPr txBox="1"/>
          <p:nvPr/>
        </p:nvSpPr>
        <p:spPr>
          <a:xfrm>
            <a:off x="6233200" y="3768550"/>
            <a:ext cx="2068200" cy="7431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Do eiusmod tempor incididunt ut labore et dolore magna </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3" name="Shape 603"/>
        <p:cNvGrpSpPr/>
        <p:nvPr/>
      </p:nvGrpSpPr>
      <p:grpSpPr>
        <a:xfrm>
          <a:off x="0" y="0"/>
          <a:ext cx="0" cy="0"/>
          <a:chOff x="0" y="0"/>
          <a:chExt cx="0" cy="0"/>
        </a:xfrm>
      </p:grpSpPr>
      <p:sp>
        <p:nvSpPr>
          <p:cNvPr id="604" name="Shape 604"/>
          <p:cNvSpPr txBox="1"/>
          <p:nvPr>
            <p:ph type="title"/>
          </p:nvPr>
        </p:nvSpPr>
        <p:spPr>
          <a:xfrm>
            <a:off x="729450" y="1318650"/>
            <a:ext cx="7688400" cy="535200"/>
          </a:xfrm>
          <a:prstGeom prst="rect">
            <a:avLst/>
          </a:prstGeom>
        </p:spPr>
        <p:txBody>
          <a:bodyPr anchorCtr="0" anchor="t" bIns="91425" lIns="91425" rIns="91425" wrap="square" tIns="91425">
            <a:noAutofit/>
          </a:bodyPr>
          <a:lstStyle/>
          <a:p>
            <a:pPr indent="0" lvl="0" marL="0" rtl="0">
              <a:spcBef>
                <a:spcPts val="0"/>
              </a:spcBef>
              <a:buNone/>
            </a:pPr>
            <a:r>
              <a:rPr lang="en-GB">
                <a:solidFill>
                  <a:srgbClr val="000000"/>
                </a:solidFill>
              </a:rPr>
              <a:t>Vision</a:t>
            </a:r>
          </a:p>
        </p:txBody>
      </p:sp>
      <p:sp>
        <p:nvSpPr>
          <p:cNvPr id="605" name="Shape 605"/>
          <p:cNvSpPr txBox="1"/>
          <p:nvPr/>
        </p:nvSpPr>
        <p:spPr>
          <a:xfrm>
            <a:off x="460540" y="3462416"/>
            <a:ext cx="871200" cy="3714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p>
        </p:txBody>
      </p:sp>
      <p:sp>
        <p:nvSpPr>
          <p:cNvPr id="606" name="Shape 606"/>
          <p:cNvSpPr txBox="1"/>
          <p:nvPr>
            <p:ph type="title"/>
          </p:nvPr>
        </p:nvSpPr>
        <p:spPr>
          <a:xfrm>
            <a:off x="803537" y="2278750"/>
            <a:ext cx="2214900" cy="231000"/>
          </a:xfrm>
          <a:prstGeom prst="rect">
            <a:avLst/>
          </a:prstGeom>
        </p:spPr>
        <p:txBody>
          <a:bodyPr anchorCtr="0" anchor="t" bIns="91425" lIns="91425" rIns="91425" wrap="square" tIns="91425">
            <a:noAutofit/>
          </a:bodyPr>
          <a:lstStyle/>
          <a:p>
            <a:pPr indent="0" lvl="0" marL="0" rtl="0">
              <a:spcBef>
                <a:spcPts val="0"/>
              </a:spcBef>
              <a:spcAft>
                <a:spcPts val="1600"/>
              </a:spcAft>
              <a:buNone/>
            </a:pPr>
            <a:r>
              <a:rPr lang="en-GB" sz="800">
                <a:solidFill>
                  <a:srgbClr val="000000"/>
                </a:solidFill>
              </a:rPr>
              <a:t>Lorem ipsum dolor sit</a:t>
            </a:r>
          </a:p>
        </p:txBody>
      </p:sp>
      <p:sp>
        <p:nvSpPr>
          <p:cNvPr id="607" name="Shape 607"/>
          <p:cNvSpPr txBox="1"/>
          <p:nvPr>
            <p:ph idx="4294967295" type="body"/>
          </p:nvPr>
        </p:nvSpPr>
        <p:spPr>
          <a:xfrm>
            <a:off x="803537" y="2509675"/>
            <a:ext cx="2214900" cy="550500"/>
          </a:xfrm>
          <a:prstGeom prst="rect">
            <a:avLst/>
          </a:prstGeom>
        </p:spPr>
        <p:txBody>
          <a:bodyPr anchorCtr="0" anchor="t" bIns="91425" lIns="91425" rIns="91425" wrap="square" tIns="91425">
            <a:noAutofit/>
          </a:bodyPr>
          <a:lstStyle/>
          <a:p>
            <a:pPr indent="0" lvl="0" marL="0" rtl="0">
              <a:lnSpc>
                <a:spcPct val="100000"/>
              </a:lnSpc>
              <a:spcBef>
                <a:spcPts val="0"/>
              </a:spcBef>
              <a:buNone/>
            </a:pPr>
            <a:r>
              <a:rPr lang="en-GB" sz="700"/>
              <a:t>Lorem ipsum dolor sit amet, consectetur adipiscing elit, sed do eiusmod tempor incididunt labore dolore magna aliqua dolor sit amet, consectetur adipiscing.</a:t>
            </a:r>
          </a:p>
        </p:txBody>
      </p:sp>
      <p:sp>
        <p:nvSpPr>
          <p:cNvPr id="608" name="Shape 608"/>
          <p:cNvSpPr txBox="1"/>
          <p:nvPr/>
        </p:nvSpPr>
        <p:spPr>
          <a:xfrm>
            <a:off x="2062849" y="2957350"/>
            <a:ext cx="745800" cy="3714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p>
        </p:txBody>
      </p:sp>
      <p:sp>
        <p:nvSpPr>
          <p:cNvPr id="609" name="Shape 609"/>
          <p:cNvSpPr txBox="1"/>
          <p:nvPr>
            <p:ph type="title"/>
          </p:nvPr>
        </p:nvSpPr>
        <p:spPr>
          <a:xfrm>
            <a:off x="2230906" y="3837600"/>
            <a:ext cx="2214900" cy="231000"/>
          </a:xfrm>
          <a:prstGeom prst="rect">
            <a:avLst/>
          </a:prstGeom>
        </p:spPr>
        <p:txBody>
          <a:bodyPr anchorCtr="0" anchor="t" bIns="91425" lIns="91425" rIns="91425" wrap="square" tIns="91425">
            <a:noAutofit/>
          </a:bodyPr>
          <a:lstStyle/>
          <a:p>
            <a:pPr indent="0" lvl="0" marL="0" rtl="0">
              <a:spcBef>
                <a:spcPts val="0"/>
              </a:spcBef>
              <a:spcAft>
                <a:spcPts val="1600"/>
              </a:spcAft>
              <a:buNone/>
            </a:pPr>
            <a:r>
              <a:rPr lang="en-GB" sz="800">
                <a:solidFill>
                  <a:srgbClr val="000000"/>
                </a:solidFill>
              </a:rPr>
              <a:t>Lorem ipsum dolor sit</a:t>
            </a:r>
          </a:p>
        </p:txBody>
      </p:sp>
      <p:sp>
        <p:nvSpPr>
          <p:cNvPr id="610" name="Shape 610"/>
          <p:cNvSpPr txBox="1"/>
          <p:nvPr>
            <p:ph idx="4294967295" type="body"/>
          </p:nvPr>
        </p:nvSpPr>
        <p:spPr>
          <a:xfrm>
            <a:off x="2230906" y="4068525"/>
            <a:ext cx="2214900" cy="550500"/>
          </a:xfrm>
          <a:prstGeom prst="rect">
            <a:avLst/>
          </a:prstGeom>
        </p:spPr>
        <p:txBody>
          <a:bodyPr anchorCtr="0" anchor="t" bIns="91425" lIns="91425" rIns="91425" wrap="square" tIns="91425">
            <a:noAutofit/>
          </a:bodyPr>
          <a:lstStyle/>
          <a:p>
            <a:pPr indent="0" lvl="0" marL="0" rtl="0">
              <a:lnSpc>
                <a:spcPct val="100000"/>
              </a:lnSpc>
              <a:spcBef>
                <a:spcPts val="0"/>
              </a:spcBef>
              <a:buNone/>
            </a:pPr>
            <a:r>
              <a:rPr lang="en-GB" sz="700"/>
              <a:t>Lorem ipsum dolor sit amet, consectetur adipiscing elit, sed do eiusmod tempor incididunt labore dolore magna aliqua dolor sit amet, consectetur adipiscing.</a:t>
            </a:r>
          </a:p>
        </p:txBody>
      </p:sp>
      <p:sp>
        <p:nvSpPr>
          <p:cNvPr id="611" name="Shape 611"/>
          <p:cNvSpPr txBox="1"/>
          <p:nvPr/>
        </p:nvSpPr>
        <p:spPr>
          <a:xfrm>
            <a:off x="3465538" y="3462416"/>
            <a:ext cx="692700" cy="3714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p>
        </p:txBody>
      </p:sp>
      <p:sp>
        <p:nvSpPr>
          <p:cNvPr id="612" name="Shape 612"/>
          <p:cNvSpPr txBox="1"/>
          <p:nvPr>
            <p:ph type="title"/>
          </p:nvPr>
        </p:nvSpPr>
        <p:spPr>
          <a:xfrm>
            <a:off x="3681909" y="2278750"/>
            <a:ext cx="2214900" cy="231000"/>
          </a:xfrm>
          <a:prstGeom prst="rect">
            <a:avLst/>
          </a:prstGeom>
        </p:spPr>
        <p:txBody>
          <a:bodyPr anchorCtr="0" anchor="t" bIns="91425" lIns="91425" rIns="91425" wrap="square" tIns="91425">
            <a:noAutofit/>
          </a:bodyPr>
          <a:lstStyle/>
          <a:p>
            <a:pPr indent="0" lvl="0" marL="0" rtl="0">
              <a:spcBef>
                <a:spcPts val="0"/>
              </a:spcBef>
              <a:spcAft>
                <a:spcPts val="1600"/>
              </a:spcAft>
              <a:buNone/>
            </a:pPr>
            <a:r>
              <a:rPr lang="en-GB" sz="800">
                <a:solidFill>
                  <a:srgbClr val="000000"/>
                </a:solidFill>
              </a:rPr>
              <a:t>Lorem ipsum dolor sit</a:t>
            </a:r>
          </a:p>
        </p:txBody>
      </p:sp>
      <p:sp>
        <p:nvSpPr>
          <p:cNvPr id="613" name="Shape 613"/>
          <p:cNvSpPr txBox="1"/>
          <p:nvPr>
            <p:ph idx="4294967295" type="body"/>
          </p:nvPr>
        </p:nvSpPr>
        <p:spPr>
          <a:xfrm>
            <a:off x="3681909" y="2509675"/>
            <a:ext cx="2214900" cy="550500"/>
          </a:xfrm>
          <a:prstGeom prst="rect">
            <a:avLst/>
          </a:prstGeom>
        </p:spPr>
        <p:txBody>
          <a:bodyPr anchorCtr="0" anchor="t" bIns="91425" lIns="91425" rIns="91425" wrap="square" tIns="91425">
            <a:noAutofit/>
          </a:bodyPr>
          <a:lstStyle/>
          <a:p>
            <a:pPr indent="0" lvl="0" marL="0" rtl="0">
              <a:lnSpc>
                <a:spcPct val="100000"/>
              </a:lnSpc>
              <a:spcBef>
                <a:spcPts val="0"/>
              </a:spcBef>
              <a:buNone/>
            </a:pPr>
            <a:r>
              <a:rPr lang="en-GB" sz="700"/>
              <a:t>Lorem ipsum dolor sit amet, consectetur adipiscing elit, sed do eiusmod tempor incididunt labore dolore magna aliqua dolor sit amet, consectetur adipiscing.</a:t>
            </a:r>
          </a:p>
        </p:txBody>
      </p:sp>
      <p:sp>
        <p:nvSpPr>
          <p:cNvPr id="614" name="Shape 614"/>
          <p:cNvSpPr txBox="1"/>
          <p:nvPr/>
        </p:nvSpPr>
        <p:spPr>
          <a:xfrm>
            <a:off x="4871274" y="2957350"/>
            <a:ext cx="745800" cy="3714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p>
        </p:txBody>
      </p:sp>
      <p:sp>
        <p:nvSpPr>
          <p:cNvPr id="615" name="Shape 615"/>
          <p:cNvSpPr txBox="1"/>
          <p:nvPr>
            <p:ph type="title"/>
          </p:nvPr>
        </p:nvSpPr>
        <p:spPr>
          <a:xfrm>
            <a:off x="5136128" y="3837600"/>
            <a:ext cx="2214900" cy="231000"/>
          </a:xfrm>
          <a:prstGeom prst="rect">
            <a:avLst/>
          </a:prstGeom>
        </p:spPr>
        <p:txBody>
          <a:bodyPr anchorCtr="0" anchor="t" bIns="91425" lIns="91425" rIns="91425" wrap="square" tIns="91425">
            <a:noAutofit/>
          </a:bodyPr>
          <a:lstStyle/>
          <a:p>
            <a:pPr indent="0" lvl="0" marL="0" rtl="0">
              <a:spcBef>
                <a:spcPts val="0"/>
              </a:spcBef>
              <a:spcAft>
                <a:spcPts val="1600"/>
              </a:spcAft>
              <a:buNone/>
            </a:pPr>
            <a:r>
              <a:rPr lang="en-GB" sz="800">
                <a:solidFill>
                  <a:srgbClr val="000000"/>
                </a:solidFill>
              </a:rPr>
              <a:t>Lorem ipsum dolor sit</a:t>
            </a:r>
          </a:p>
        </p:txBody>
      </p:sp>
      <p:sp>
        <p:nvSpPr>
          <p:cNvPr id="616" name="Shape 616"/>
          <p:cNvSpPr txBox="1"/>
          <p:nvPr>
            <p:ph idx="4294967295" type="body"/>
          </p:nvPr>
        </p:nvSpPr>
        <p:spPr>
          <a:xfrm>
            <a:off x="5136128" y="4068525"/>
            <a:ext cx="2214900" cy="550500"/>
          </a:xfrm>
          <a:prstGeom prst="rect">
            <a:avLst/>
          </a:prstGeom>
        </p:spPr>
        <p:txBody>
          <a:bodyPr anchorCtr="0" anchor="t" bIns="91425" lIns="91425" rIns="91425" wrap="square" tIns="91425">
            <a:noAutofit/>
          </a:bodyPr>
          <a:lstStyle/>
          <a:p>
            <a:pPr indent="0" lvl="0" marL="0" rtl="0">
              <a:lnSpc>
                <a:spcPct val="100000"/>
              </a:lnSpc>
              <a:spcBef>
                <a:spcPts val="0"/>
              </a:spcBef>
              <a:buNone/>
            </a:pPr>
            <a:r>
              <a:rPr lang="en-GB" sz="700"/>
              <a:t>Lorem ipsum dolor sit amet, consectetur adipiscing elit, sed do eiusmod tempor incididunt labore dolore magna aliqua dolor sit amet, consectetur adipiscing.</a:t>
            </a:r>
          </a:p>
        </p:txBody>
      </p:sp>
      <p:sp>
        <p:nvSpPr>
          <p:cNvPr id="617" name="Shape 617"/>
          <p:cNvSpPr txBox="1"/>
          <p:nvPr/>
        </p:nvSpPr>
        <p:spPr>
          <a:xfrm>
            <a:off x="6325138" y="3462416"/>
            <a:ext cx="745800" cy="371400"/>
          </a:xfrm>
          <a:prstGeom prst="rect">
            <a:avLst/>
          </a:prstGeom>
          <a:noFill/>
          <a:ln>
            <a:noFill/>
          </a:ln>
        </p:spPr>
        <p:txBody>
          <a:bodyPr anchorCtr="0" anchor="t" bIns="91425" lIns="91425" rIns="91425" wrap="square" tIns="91425">
            <a:noAutofit/>
          </a:bodyPr>
          <a:lstStyle/>
          <a:p>
            <a:pPr indent="-6985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20XX</a:t>
            </a:r>
          </a:p>
        </p:txBody>
      </p:sp>
      <p:sp>
        <p:nvSpPr>
          <p:cNvPr id="618" name="Shape 618"/>
          <p:cNvSpPr txBox="1"/>
          <p:nvPr>
            <p:ph type="title"/>
          </p:nvPr>
        </p:nvSpPr>
        <p:spPr>
          <a:xfrm>
            <a:off x="6585599" y="2278750"/>
            <a:ext cx="2214900" cy="231000"/>
          </a:xfrm>
          <a:prstGeom prst="rect">
            <a:avLst/>
          </a:prstGeom>
        </p:spPr>
        <p:txBody>
          <a:bodyPr anchorCtr="0" anchor="t" bIns="91425" lIns="91425" rIns="91425" wrap="square" tIns="91425">
            <a:noAutofit/>
          </a:bodyPr>
          <a:lstStyle/>
          <a:p>
            <a:pPr indent="0" lvl="0" marL="0" rtl="0">
              <a:spcBef>
                <a:spcPts val="0"/>
              </a:spcBef>
              <a:spcAft>
                <a:spcPts val="1600"/>
              </a:spcAft>
              <a:buNone/>
            </a:pPr>
            <a:r>
              <a:rPr lang="en-GB" sz="800">
                <a:solidFill>
                  <a:srgbClr val="000000"/>
                </a:solidFill>
              </a:rPr>
              <a:t>Lorem ipsum dolor sit</a:t>
            </a:r>
          </a:p>
        </p:txBody>
      </p:sp>
      <p:sp>
        <p:nvSpPr>
          <p:cNvPr id="619" name="Shape 619"/>
          <p:cNvSpPr txBox="1"/>
          <p:nvPr>
            <p:ph idx="4294967295" type="body"/>
          </p:nvPr>
        </p:nvSpPr>
        <p:spPr>
          <a:xfrm>
            <a:off x="6585599" y="2509675"/>
            <a:ext cx="2214900" cy="550500"/>
          </a:xfrm>
          <a:prstGeom prst="rect">
            <a:avLst/>
          </a:prstGeom>
        </p:spPr>
        <p:txBody>
          <a:bodyPr anchorCtr="0" anchor="t" bIns="91425" lIns="91425" rIns="91425" wrap="square" tIns="91425">
            <a:noAutofit/>
          </a:bodyPr>
          <a:lstStyle/>
          <a:p>
            <a:pPr indent="0" lvl="0" marL="0" rtl="0">
              <a:lnSpc>
                <a:spcPct val="100000"/>
              </a:lnSpc>
              <a:spcBef>
                <a:spcPts val="0"/>
              </a:spcBef>
              <a:buNone/>
            </a:pPr>
            <a:r>
              <a:rPr lang="en-GB" sz="700"/>
              <a:t>Lorem ipsum dolor sit amet, consectetur adipiscing elit, sed do eiusmod tempor incididunt labore dolore magna aliqua dolor sit amet, consectetur adipiscing.</a:t>
            </a:r>
          </a:p>
        </p:txBody>
      </p:sp>
      <p:pic>
        <p:nvPicPr>
          <p:cNvPr descr="shutterstock_429987889_edited.jpg" id="620" name="Shape 620"/>
          <p:cNvPicPr preferRelativeResize="0"/>
          <p:nvPr/>
        </p:nvPicPr>
        <p:blipFill rotWithShape="1">
          <a:blip r:embed="rId3">
            <a:alphaModFix/>
          </a:blip>
          <a:srcRect b="6621" l="0" r="0" t="91660"/>
          <a:stretch/>
        </p:blipFill>
        <p:spPr>
          <a:xfrm>
            <a:off x="885125" y="3339575"/>
            <a:ext cx="8265375" cy="132431"/>
          </a:xfrm>
          <a:prstGeom prst="rect">
            <a:avLst/>
          </a:prstGeom>
          <a:noFill/>
          <a:ln>
            <a:noFill/>
          </a:ln>
        </p:spPr>
      </p:pic>
      <p:grpSp>
        <p:nvGrpSpPr>
          <p:cNvPr id="621" name="Shape 621"/>
          <p:cNvGrpSpPr/>
          <p:nvPr/>
        </p:nvGrpSpPr>
        <p:grpSpPr>
          <a:xfrm>
            <a:off x="845575" y="3060165"/>
            <a:ext cx="92400" cy="411825"/>
            <a:chOff x="845575" y="2563700"/>
            <a:chExt cx="92400" cy="411825"/>
          </a:xfrm>
        </p:grpSpPr>
        <p:cxnSp>
          <p:nvCxnSpPr>
            <p:cNvPr id="622" name="Shape 622"/>
            <p:cNvCxnSpPr/>
            <p:nvPr/>
          </p:nvCxnSpPr>
          <p:spPr>
            <a:xfrm>
              <a:off x="891775" y="2616125"/>
              <a:ext cx="0" cy="359400"/>
            </a:xfrm>
            <a:prstGeom prst="straightConnector1">
              <a:avLst/>
            </a:prstGeom>
            <a:noFill/>
            <a:ln cap="flat" cmpd="sng" w="9525">
              <a:solidFill>
                <a:srgbClr val="000000"/>
              </a:solidFill>
              <a:prstDash val="solid"/>
              <a:round/>
              <a:headEnd len="lg" w="lg" type="none"/>
              <a:tailEnd len="lg" w="lg" type="none"/>
            </a:ln>
          </p:spPr>
        </p:cxnSp>
        <p:sp>
          <p:nvSpPr>
            <p:cNvPr id="623" name="Shape 623"/>
            <p:cNvSpPr/>
            <p:nvPr/>
          </p:nvSpPr>
          <p:spPr>
            <a:xfrm>
              <a:off x="845575" y="2563700"/>
              <a:ext cx="92400" cy="92400"/>
            </a:xfrm>
            <a:prstGeom prst="ellipse">
              <a:avLst/>
            </a:prstGeom>
            <a:solidFill>
              <a:srgbClr val="000000"/>
            </a:solidFill>
            <a:ln>
              <a:noFill/>
            </a:ln>
          </p:spPr>
          <p:txBody>
            <a:bodyPr anchorCtr="0" anchor="ctr" bIns="91425" lIns="91425" rIns="91425" wrap="square" tIns="91425">
              <a:noAutofit/>
            </a:bodyPr>
            <a:lstStyle/>
            <a:p>
              <a:pPr indent="0" lvl="0" marL="0">
                <a:spcBef>
                  <a:spcPts val="0"/>
                </a:spcBef>
                <a:buNone/>
              </a:pPr>
              <a:r>
                <a:t/>
              </a:r>
              <a:endParaRPr/>
            </a:p>
          </p:txBody>
        </p:sp>
      </p:grpSp>
      <p:grpSp>
        <p:nvGrpSpPr>
          <p:cNvPr id="624" name="Shape 624"/>
          <p:cNvGrpSpPr/>
          <p:nvPr/>
        </p:nvGrpSpPr>
        <p:grpSpPr>
          <a:xfrm rot="10800000">
            <a:off x="2296375" y="3339567"/>
            <a:ext cx="92400" cy="411825"/>
            <a:chOff x="2070100" y="2563700"/>
            <a:chExt cx="92400" cy="411825"/>
          </a:xfrm>
        </p:grpSpPr>
        <p:cxnSp>
          <p:nvCxnSpPr>
            <p:cNvPr id="625" name="Shape 625"/>
            <p:cNvCxnSpPr/>
            <p:nvPr/>
          </p:nvCxnSpPr>
          <p:spPr>
            <a:xfrm>
              <a:off x="2116300" y="2616125"/>
              <a:ext cx="0" cy="359400"/>
            </a:xfrm>
            <a:prstGeom prst="straightConnector1">
              <a:avLst/>
            </a:prstGeom>
            <a:noFill/>
            <a:ln cap="flat" cmpd="sng" w="9525">
              <a:solidFill>
                <a:srgbClr val="000000"/>
              </a:solidFill>
              <a:prstDash val="solid"/>
              <a:round/>
              <a:headEnd len="lg" w="lg" type="none"/>
              <a:tailEnd len="lg" w="lg" type="none"/>
            </a:ln>
          </p:spPr>
        </p:cxnSp>
        <p:sp>
          <p:nvSpPr>
            <p:cNvPr id="626" name="Shape 626"/>
            <p:cNvSpPr/>
            <p:nvPr/>
          </p:nvSpPr>
          <p:spPr>
            <a:xfrm>
              <a:off x="2070100" y="2563700"/>
              <a:ext cx="92400" cy="92400"/>
            </a:xfrm>
            <a:prstGeom prst="ellipse">
              <a:avLst/>
            </a:prstGeom>
            <a:solidFill>
              <a:srgbClr val="000000"/>
            </a:solidFill>
            <a:ln>
              <a:noFill/>
            </a:ln>
          </p:spPr>
          <p:txBody>
            <a:bodyPr anchorCtr="0" anchor="ctr" bIns="91425" lIns="91425" rIns="91425" wrap="square" tIns="91425">
              <a:noAutofit/>
            </a:bodyPr>
            <a:lstStyle/>
            <a:p>
              <a:pPr indent="0" lvl="0" marL="0">
                <a:spcBef>
                  <a:spcPts val="0"/>
                </a:spcBef>
                <a:buNone/>
              </a:pPr>
              <a:r>
                <a:t/>
              </a:r>
              <a:endParaRPr/>
            </a:p>
          </p:txBody>
        </p:sp>
      </p:grpSp>
      <p:grpSp>
        <p:nvGrpSpPr>
          <p:cNvPr id="627" name="Shape 627"/>
          <p:cNvGrpSpPr/>
          <p:nvPr/>
        </p:nvGrpSpPr>
        <p:grpSpPr>
          <a:xfrm>
            <a:off x="3747175" y="3060165"/>
            <a:ext cx="92400" cy="411825"/>
            <a:chOff x="845575" y="2563700"/>
            <a:chExt cx="92400" cy="411825"/>
          </a:xfrm>
        </p:grpSpPr>
        <p:cxnSp>
          <p:nvCxnSpPr>
            <p:cNvPr id="628" name="Shape 628"/>
            <p:cNvCxnSpPr/>
            <p:nvPr/>
          </p:nvCxnSpPr>
          <p:spPr>
            <a:xfrm>
              <a:off x="891775" y="2616125"/>
              <a:ext cx="0" cy="359400"/>
            </a:xfrm>
            <a:prstGeom prst="straightConnector1">
              <a:avLst/>
            </a:prstGeom>
            <a:noFill/>
            <a:ln cap="flat" cmpd="sng" w="9525">
              <a:solidFill>
                <a:srgbClr val="000000"/>
              </a:solidFill>
              <a:prstDash val="solid"/>
              <a:round/>
              <a:headEnd len="lg" w="lg" type="none"/>
              <a:tailEnd len="lg" w="lg" type="none"/>
            </a:ln>
          </p:spPr>
        </p:cxnSp>
        <p:sp>
          <p:nvSpPr>
            <p:cNvPr id="629" name="Shape 629"/>
            <p:cNvSpPr/>
            <p:nvPr/>
          </p:nvSpPr>
          <p:spPr>
            <a:xfrm>
              <a:off x="845575" y="2563700"/>
              <a:ext cx="92400" cy="92400"/>
            </a:xfrm>
            <a:prstGeom prst="ellipse">
              <a:avLst/>
            </a:prstGeom>
            <a:solidFill>
              <a:srgbClr val="000000"/>
            </a:solidFill>
            <a:ln>
              <a:noFill/>
            </a:ln>
          </p:spPr>
          <p:txBody>
            <a:bodyPr anchorCtr="0" anchor="ctr" bIns="91425" lIns="91425" rIns="91425" wrap="square" tIns="91425">
              <a:noAutofit/>
            </a:bodyPr>
            <a:lstStyle/>
            <a:p>
              <a:pPr indent="0" lvl="0" marL="0">
                <a:spcBef>
                  <a:spcPts val="0"/>
                </a:spcBef>
                <a:buNone/>
              </a:pPr>
              <a:r>
                <a:t/>
              </a:r>
              <a:endParaRPr/>
            </a:p>
          </p:txBody>
        </p:sp>
      </p:grpSp>
      <p:grpSp>
        <p:nvGrpSpPr>
          <p:cNvPr id="630" name="Shape 630"/>
          <p:cNvGrpSpPr/>
          <p:nvPr/>
        </p:nvGrpSpPr>
        <p:grpSpPr>
          <a:xfrm rot="10800000">
            <a:off x="5197975" y="3339567"/>
            <a:ext cx="92400" cy="411825"/>
            <a:chOff x="2070100" y="2563700"/>
            <a:chExt cx="92400" cy="411825"/>
          </a:xfrm>
        </p:grpSpPr>
        <p:cxnSp>
          <p:nvCxnSpPr>
            <p:cNvPr id="631" name="Shape 631"/>
            <p:cNvCxnSpPr/>
            <p:nvPr/>
          </p:nvCxnSpPr>
          <p:spPr>
            <a:xfrm>
              <a:off x="2116300" y="2616125"/>
              <a:ext cx="0" cy="359400"/>
            </a:xfrm>
            <a:prstGeom prst="straightConnector1">
              <a:avLst/>
            </a:prstGeom>
            <a:noFill/>
            <a:ln cap="flat" cmpd="sng" w="9525">
              <a:solidFill>
                <a:srgbClr val="000000"/>
              </a:solidFill>
              <a:prstDash val="solid"/>
              <a:round/>
              <a:headEnd len="lg" w="lg" type="none"/>
              <a:tailEnd len="lg" w="lg" type="none"/>
            </a:ln>
          </p:spPr>
        </p:cxnSp>
        <p:sp>
          <p:nvSpPr>
            <p:cNvPr id="632" name="Shape 632"/>
            <p:cNvSpPr/>
            <p:nvPr/>
          </p:nvSpPr>
          <p:spPr>
            <a:xfrm>
              <a:off x="2070100" y="2563700"/>
              <a:ext cx="92400" cy="92400"/>
            </a:xfrm>
            <a:prstGeom prst="ellipse">
              <a:avLst/>
            </a:prstGeom>
            <a:solidFill>
              <a:srgbClr val="000000"/>
            </a:solidFill>
            <a:ln>
              <a:noFill/>
            </a:ln>
          </p:spPr>
          <p:txBody>
            <a:bodyPr anchorCtr="0" anchor="ctr" bIns="91425" lIns="91425" rIns="91425" wrap="square" tIns="91425">
              <a:noAutofit/>
            </a:bodyPr>
            <a:lstStyle/>
            <a:p>
              <a:pPr indent="0" lvl="0" marL="0">
                <a:spcBef>
                  <a:spcPts val="0"/>
                </a:spcBef>
                <a:buNone/>
              </a:pPr>
              <a:r>
                <a:t/>
              </a:r>
              <a:endParaRPr/>
            </a:p>
          </p:txBody>
        </p:sp>
      </p:grpSp>
      <p:grpSp>
        <p:nvGrpSpPr>
          <p:cNvPr id="633" name="Shape 633"/>
          <p:cNvGrpSpPr/>
          <p:nvPr/>
        </p:nvGrpSpPr>
        <p:grpSpPr>
          <a:xfrm>
            <a:off x="6648775" y="3060165"/>
            <a:ext cx="92400" cy="411825"/>
            <a:chOff x="845575" y="2563700"/>
            <a:chExt cx="92400" cy="411825"/>
          </a:xfrm>
        </p:grpSpPr>
        <p:cxnSp>
          <p:nvCxnSpPr>
            <p:cNvPr id="634" name="Shape 634"/>
            <p:cNvCxnSpPr/>
            <p:nvPr/>
          </p:nvCxnSpPr>
          <p:spPr>
            <a:xfrm>
              <a:off x="891775" y="2616125"/>
              <a:ext cx="0" cy="359400"/>
            </a:xfrm>
            <a:prstGeom prst="straightConnector1">
              <a:avLst/>
            </a:prstGeom>
            <a:noFill/>
            <a:ln cap="flat" cmpd="sng" w="9525">
              <a:solidFill>
                <a:srgbClr val="000000"/>
              </a:solidFill>
              <a:prstDash val="solid"/>
              <a:round/>
              <a:headEnd len="lg" w="lg" type="none"/>
              <a:tailEnd len="lg" w="lg" type="none"/>
            </a:ln>
          </p:spPr>
        </p:cxnSp>
        <p:sp>
          <p:nvSpPr>
            <p:cNvPr id="635" name="Shape 635"/>
            <p:cNvSpPr/>
            <p:nvPr/>
          </p:nvSpPr>
          <p:spPr>
            <a:xfrm>
              <a:off x="845575" y="2563700"/>
              <a:ext cx="92400" cy="92400"/>
            </a:xfrm>
            <a:prstGeom prst="ellipse">
              <a:avLst/>
            </a:prstGeom>
            <a:solidFill>
              <a:srgbClr val="000000"/>
            </a:solidFill>
            <a:ln>
              <a:noFill/>
            </a:ln>
          </p:spPr>
          <p:txBody>
            <a:bodyPr anchorCtr="0" anchor="ctr" bIns="91425" lIns="91425" rIns="91425" wrap="square" tIns="91425">
              <a:noAutofit/>
            </a:bodyPr>
            <a:lstStyle/>
            <a:p>
              <a:pPr indent="0" lvl="0" marL="0">
                <a:spcBef>
                  <a:spcPts val="0"/>
                </a:spcBef>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9" name="Shape 639"/>
        <p:cNvGrpSpPr/>
        <p:nvPr/>
      </p:nvGrpSpPr>
      <p:grpSpPr>
        <a:xfrm>
          <a:off x="0" y="0"/>
          <a:ext cx="0" cy="0"/>
          <a:chOff x="0" y="0"/>
          <a:chExt cx="0" cy="0"/>
        </a:xfrm>
      </p:grpSpPr>
      <p:sp>
        <p:nvSpPr>
          <p:cNvPr id="640" name="Shape 640"/>
          <p:cNvSpPr txBox="1"/>
          <p:nvPr>
            <p:ph type="title"/>
          </p:nvPr>
        </p:nvSpPr>
        <p:spPr>
          <a:xfrm>
            <a:off x="728344" y="1318650"/>
            <a:ext cx="2207700" cy="559500"/>
          </a:xfrm>
          <a:prstGeom prst="rect">
            <a:avLst/>
          </a:prstGeom>
        </p:spPr>
        <p:txBody>
          <a:bodyPr anchorCtr="0" anchor="t" bIns="91425" lIns="91425" rIns="91425" wrap="square" tIns="91425">
            <a:noAutofit/>
          </a:bodyPr>
          <a:lstStyle/>
          <a:p>
            <a:pPr indent="0" lvl="0" marL="0" rtl="0">
              <a:spcBef>
                <a:spcPts val="0"/>
              </a:spcBef>
              <a:buNone/>
            </a:pPr>
            <a:r>
              <a:rPr lang="en-GB"/>
              <a:t>Team</a:t>
            </a:r>
          </a:p>
        </p:txBody>
      </p:sp>
      <p:sp>
        <p:nvSpPr>
          <p:cNvPr id="641" name="Shape 641"/>
          <p:cNvSpPr txBox="1"/>
          <p:nvPr>
            <p:ph idx="1" type="body"/>
          </p:nvPr>
        </p:nvSpPr>
        <p:spPr>
          <a:xfrm>
            <a:off x="721250" y="1965150"/>
            <a:ext cx="2207700" cy="2201100"/>
          </a:xfrm>
          <a:prstGeom prst="rect">
            <a:avLst/>
          </a:prstGeom>
        </p:spPr>
        <p:txBody>
          <a:bodyPr anchorCtr="0" anchor="t" bIns="91425" lIns="91425" rIns="91425" wrap="square" tIns="91425">
            <a:noAutofit/>
          </a:bodyPr>
          <a:lstStyle/>
          <a:p>
            <a:pPr indent="0" lvl="0" marL="0" rtl="0">
              <a:spcBef>
                <a:spcPts val="0"/>
              </a:spcBef>
              <a:buNone/>
            </a:pPr>
            <a:r>
              <a:rPr lang="en-GB" sz="1100"/>
              <a:t>Lorem ipsum dolor sit amet, consectetur adipiscing elit, sed do eiusmod tempor incididunt labore dolore magna aliqua. Lorem ipsum dolor sit amet consectetur adipiscing elit.</a:t>
            </a:r>
          </a:p>
        </p:txBody>
      </p:sp>
      <p:pic>
        <p:nvPicPr>
          <p:cNvPr descr="offset_comp_460623_edited2.jpg" id="642" name="Shape 642"/>
          <p:cNvPicPr preferRelativeResize="0"/>
          <p:nvPr/>
        </p:nvPicPr>
        <p:blipFill rotWithShape="1">
          <a:blip r:embed="rId3">
            <a:alphaModFix/>
          </a:blip>
          <a:srcRect b="13763" l="18414" r="49922" t="7989"/>
          <a:stretch/>
        </p:blipFill>
        <p:spPr>
          <a:xfrm>
            <a:off x="3123150" y="1184600"/>
            <a:ext cx="1978073" cy="3262599"/>
          </a:xfrm>
          <a:prstGeom prst="rect">
            <a:avLst/>
          </a:prstGeom>
          <a:noFill/>
          <a:ln>
            <a:noFill/>
          </a:ln>
        </p:spPr>
      </p:pic>
      <p:sp>
        <p:nvSpPr>
          <p:cNvPr id="643" name="Shape 643"/>
          <p:cNvSpPr txBox="1"/>
          <p:nvPr/>
        </p:nvSpPr>
        <p:spPr>
          <a:xfrm>
            <a:off x="3202795" y="3781738"/>
            <a:ext cx="1521000" cy="163800"/>
          </a:xfrm>
          <a:prstGeom prst="rect">
            <a:avLst/>
          </a:prstGeom>
          <a:noFill/>
          <a:ln>
            <a:noFill/>
          </a:ln>
        </p:spPr>
        <p:txBody>
          <a:bodyPr anchorCtr="0" anchor="t" bIns="91425" lIns="91425" rIns="91425" wrap="square" tIns="91425">
            <a:noAutofit/>
          </a:bodyPr>
          <a:lstStyle/>
          <a:p>
            <a:pPr indent="0" lvl="0" marL="0" rtl="0">
              <a:spcBef>
                <a:spcPts val="0"/>
              </a:spcBef>
              <a:buNone/>
            </a:pPr>
            <a:r>
              <a:rPr b="1" lang="en-GB" sz="600">
                <a:solidFill>
                  <a:srgbClr val="FFFFFF"/>
                </a:solidFill>
              </a:rPr>
              <a:t>CEO</a:t>
            </a:r>
          </a:p>
        </p:txBody>
      </p:sp>
      <p:sp>
        <p:nvSpPr>
          <p:cNvPr id="644" name="Shape 644"/>
          <p:cNvSpPr txBox="1"/>
          <p:nvPr/>
        </p:nvSpPr>
        <p:spPr>
          <a:xfrm>
            <a:off x="3202795" y="3960772"/>
            <a:ext cx="1521000" cy="4071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a:solidFill>
                  <a:srgbClr val="FFFFFF"/>
                </a:solidFill>
                <a:latin typeface="Lato"/>
                <a:ea typeface="Lato"/>
                <a:cs typeface="Lato"/>
                <a:sym typeface="Lato"/>
              </a:rPr>
              <a:t>Berry Books</a:t>
            </a:r>
          </a:p>
        </p:txBody>
      </p:sp>
      <p:pic>
        <p:nvPicPr>
          <p:cNvPr descr="offset_comp_457517_edited3.jpg" id="645" name="Shape 645"/>
          <p:cNvPicPr preferRelativeResize="0"/>
          <p:nvPr/>
        </p:nvPicPr>
        <p:blipFill rotWithShape="1">
          <a:blip r:embed="rId4">
            <a:alphaModFix/>
          </a:blip>
          <a:srcRect b="18785" l="43063" r="32250" t="20063"/>
          <a:stretch/>
        </p:blipFill>
        <p:spPr>
          <a:xfrm>
            <a:off x="5146775" y="1184600"/>
            <a:ext cx="1973625" cy="3262599"/>
          </a:xfrm>
          <a:prstGeom prst="rect">
            <a:avLst/>
          </a:prstGeom>
          <a:noFill/>
          <a:ln>
            <a:noFill/>
          </a:ln>
        </p:spPr>
      </p:pic>
      <p:sp>
        <p:nvSpPr>
          <p:cNvPr id="646" name="Shape 646"/>
          <p:cNvSpPr txBox="1"/>
          <p:nvPr/>
        </p:nvSpPr>
        <p:spPr>
          <a:xfrm>
            <a:off x="5230277" y="3781738"/>
            <a:ext cx="1521000" cy="163800"/>
          </a:xfrm>
          <a:prstGeom prst="rect">
            <a:avLst/>
          </a:prstGeom>
          <a:noFill/>
          <a:ln>
            <a:noFill/>
          </a:ln>
        </p:spPr>
        <p:txBody>
          <a:bodyPr anchorCtr="0" anchor="t" bIns="91425" lIns="91425" rIns="91425" wrap="square" tIns="91425">
            <a:noAutofit/>
          </a:bodyPr>
          <a:lstStyle/>
          <a:p>
            <a:pPr indent="0" lvl="0" marL="0" rtl="0">
              <a:spcBef>
                <a:spcPts val="0"/>
              </a:spcBef>
              <a:buNone/>
            </a:pPr>
            <a:r>
              <a:rPr b="1" lang="en-GB" sz="600">
                <a:solidFill>
                  <a:srgbClr val="FFFFFF"/>
                </a:solidFill>
              </a:rPr>
              <a:t>CFO</a:t>
            </a:r>
          </a:p>
        </p:txBody>
      </p:sp>
      <p:sp>
        <p:nvSpPr>
          <p:cNvPr id="647" name="Shape 647"/>
          <p:cNvSpPr txBox="1"/>
          <p:nvPr/>
        </p:nvSpPr>
        <p:spPr>
          <a:xfrm>
            <a:off x="5230277" y="3960772"/>
            <a:ext cx="1521000" cy="4071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a:solidFill>
                  <a:srgbClr val="FFFFFF"/>
                </a:solidFill>
                <a:latin typeface="Lato"/>
                <a:ea typeface="Lato"/>
                <a:cs typeface="Lato"/>
                <a:sym typeface="Lato"/>
              </a:rPr>
              <a:t>Vinny Viewer</a:t>
            </a:r>
          </a:p>
        </p:txBody>
      </p:sp>
      <p:pic>
        <p:nvPicPr>
          <p:cNvPr descr="offset_comp_442889_edtied2.jpg" id="648" name="Shape 648"/>
          <p:cNvPicPr preferRelativeResize="0"/>
          <p:nvPr/>
        </p:nvPicPr>
        <p:blipFill rotWithShape="1">
          <a:blip r:embed="rId5">
            <a:alphaModFix/>
          </a:blip>
          <a:srcRect b="41174" l="39974" r="39264" t="7395"/>
          <a:stretch/>
        </p:blipFill>
        <p:spPr>
          <a:xfrm>
            <a:off x="7170375" y="1184600"/>
            <a:ext cx="1973625" cy="3262599"/>
          </a:xfrm>
          <a:prstGeom prst="rect">
            <a:avLst/>
          </a:prstGeom>
          <a:noFill/>
          <a:ln>
            <a:noFill/>
          </a:ln>
        </p:spPr>
      </p:pic>
      <p:sp>
        <p:nvSpPr>
          <p:cNvPr id="649" name="Shape 649"/>
          <p:cNvSpPr txBox="1"/>
          <p:nvPr/>
        </p:nvSpPr>
        <p:spPr>
          <a:xfrm>
            <a:off x="7252904" y="3781738"/>
            <a:ext cx="1521000" cy="163800"/>
          </a:xfrm>
          <a:prstGeom prst="rect">
            <a:avLst/>
          </a:prstGeom>
          <a:noFill/>
          <a:ln>
            <a:noFill/>
          </a:ln>
        </p:spPr>
        <p:txBody>
          <a:bodyPr anchorCtr="0" anchor="t" bIns="91425" lIns="91425" rIns="91425" wrap="square" tIns="91425">
            <a:noAutofit/>
          </a:bodyPr>
          <a:lstStyle/>
          <a:p>
            <a:pPr indent="0" lvl="0" marL="0" rtl="0">
              <a:spcBef>
                <a:spcPts val="0"/>
              </a:spcBef>
              <a:buNone/>
            </a:pPr>
            <a:r>
              <a:rPr b="1" lang="en-GB" sz="600">
                <a:solidFill>
                  <a:srgbClr val="FFFFFF"/>
                </a:solidFill>
              </a:rPr>
              <a:t>Sales Director</a:t>
            </a:r>
          </a:p>
        </p:txBody>
      </p:sp>
      <p:sp>
        <p:nvSpPr>
          <p:cNvPr id="650" name="Shape 650"/>
          <p:cNvSpPr txBox="1"/>
          <p:nvPr/>
        </p:nvSpPr>
        <p:spPr>
          <a:xfrm>
            <a:off x="7252929" y="3960772"/>
            <a:ext cx="1521000" cy="4071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a:solidFill>
                  <a:srgbClr val="FFFFFF"/>
                </a:solidFill>
                <a:latin typeface="Lato"/>
                <a:ea typeface="Lato"/>
                <a:cs typeface="Lato"/>
                <a:sym typeface="Lato"/>
              </a:rPr>
              <a:t>Wendy Writer</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4" name="Shape 654"/>
        <p:cNvGrpSpPr/>
        <p:nvPr/>
      </p:nvGrpSpPr>
      <p:grpSpPr>
        <a:xfrm>
          <a:off x="0" y="0"/>
          <a:ext cx="0" cy="0"/>
          <a:chOff x="0" y="0"/>
          <a:chExt cx="0" cy="0"/>
        </a:xfrm>
      </p:grpSpPr>
      <p:sp>
        <p:nvSpPr>
          <p:cNvPr id="655" name="Shape 655"/>
          <p:cNvSpPr txBox="1"/>
          <p:nvPr>
            <p:ph idx="4294967295" type="subTitle"/>
          </p:nvPr>
        </p:nvSpPr>
        <p:spPr>
          <a:xfrm>
            <a:off x="721225" y="1388392"/>
            <a:ext cx="3361500" cy="236700"/>
          </a:xfrm>
          <a:prstGeom prst="rect">
            <a:avLst/>
          </a:prstGeom>
        </p:spPr>
        <p:txBody>
          <a:bodyPr anchorCtr="0" anchor="t" bIns="91425" lIns="91425" rIns="91425" wrap="square" tIns="91425">
            <a:noAutofit/>
          </a:bodyPr>
          <a:lstStyle/>
          <a:p>
            <a:pPr indent="0" lvl="0" marL="0" rtl="0">
              <a:spcBef>
                <a:spcPts val="0"/>
              </a:spcBef>
              <a:buNone/>
            </a:pPr>
            <a:r>
              <a:rPr lang="en-GB" sz="800"/>
              <a:t>CEO</a:t>
            </a:r>
          </a:p>
        </p:txBody>
      </p:sp>
      <p:sp>
        <p:nvSpPr>
          <p:cNvPr id="656" name="Shape 656"/>
          <p:cNvSpPr txBox="1"/>
          <p:nvPr>
            <p:ph type="title"/>
          </p:nvPr>
        </p:nvSpPr>
        <p:spPr>
          <a:xfrm>
            <a:off x="721225" y="1657475"/>
            <a:ext cx="3300900" cy="516900"/>
          </a:xfrm>
          <a:prstGeom prst="rect">
            <a:avLst/>
          </a:prstGeom>
        </p:spPr>
        <p:txBody>
          <a:bodyPr anchorCtr="0" anchor="t" bIns="91425" lIns="91425" rIns="91425" wrap="square" tIns="91425">
            <a:noAutofit/>
          </a:bodyPr>
          <a:lstStyle/>
          <a:p>
            <a:pPr indent="0" lvl="0" marL="0">
              <a:spcBef>
                <a:spcPts val="0"/>
              </a:spcBef>
              <a:buNone/>
            </a:pPr>
            <a:r>
              <a:rPr lang="en-GB"/>
              <a:t>Berry Books</a:t>
            </a:r>
          </a:p>
        </p:txBody>
      </p:sp>
      <p:sp>
        <p:nvSpPr>
          <p:cNvPr id="657" name="Shape 657"/>
          <p:cNvSpPr txBox="1"/>
          <p:nvPr>
            <p:ph idx="1" type="body"/>
          </p:nvPr>
        </p:nvSpPr>
        <p:spPr>
          <a:xfrm>
            <a:off x="721225" y="2288376"/>
            <a:ext cx="3300900" cy="1068300"/>
          </a:xfrm>
          <a:prstGeom prst="rect">
            <a:avLst/>
          </a:prstGeom>
        </p:spPr>
        <p:txBody>
          <a:bodyPr anchorCtr="0" anchor="t" bIns="91425" lIns="91425" rIns="91425" wrap="square" tIns="91425">
            <a:noAutofit/>
          </a:bodyPr>
          <a:lstStyle/>
          <a:p>
            <a:pPr indent="0" lvl="0" marL="0">
              <a:spcBef>
                <a:spcPts val="0"/>
              </a:spcBef>
              <a:spcAft>
                <a:spcPts val="0"/>
              </a:spcAft>
              <a:buNone/>
            </a:pPr>
            <a:r>
              <a:rPr lang="en-GB" sz="1100"/>
              <a:t>Lorem ipsum dolor sit amet, consectetur adipiscing elit, sed do eiusmod tempor incididunt labore dolore magna aliqua. Lorem ipsum dolor sit amet, consectetur adipiscing elit.</a:t>
            </a:r>
          </a:p>
        </p:txBody>
      </p:sp>
      <p:sp>
        <p:nvSpPr>
          <p:cNvPr id="658" name="Shape 658"/>
          <p:cNvSpPr txBox="1"/>
          <p:nvPr/>
        </p:nvSpPr>
        <p:spPr>
          <a:xfrm>
            <a:off x="752203" y="3445075"/>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A</a:t>
            </a:r>
          </a:p>
        </p:txBody>
      </p:sp>
      <p:sp>
        <p:nvSpPr>
          <p:cNvPr id="659" name="Shape 659"/>
          <p:cNvSpPr txBox="1"/>
          <p:nvPr/>
        </p:nvSpPr>
        <p:spPr>
          <a:xfrm>
            <a:off x="3486678" y="3445075"/>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90%</a:t>
            </a:r>
          </a:p>
        </p:txBody>
      </p:sp>
      <p:sp>
        <p:nvSpPr>
          <p:cNvPr id="660" name="Shape 660"/>
          <p:cNvSpPr txBox="1"/>
          <p:nvPr/>
        </p:nvSpPr>
        <p:spPr>
          <a:xfrm>
            <a:off x="752203" y="3661133"/>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B</a:t>
            </a:r>
          </a:p>
        </p:txBody>
      </p:sp>
      <p:sp>
        <p:nvSpPr>
          <p:cNvPr id="661" name="Shape 661"/>
          <p:cNvSpPr txBox="1"/>
          <p:nvPr/>
        </p:nvSpPr>
        <p:spPr>
          <a:xfrm>
            <a:off x="3486678" y="3661133"/>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85%</a:t>
            </a:r>
          </a:p>
        </p:txBody>
      </p:sp>
      <p:sp>
        <p:nvSpPr>
          <p:cNvPr id="662" name="Shape 662"/>
          <p:cNvSpPr txBox="1"/>
          <p:nvPr/>
        </p:nvSpPr>
        <p:spPr>
          <a:xfrm>
            <a:off x="752203" y="3877190"/>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C</a:t>
            </a:r>
          </a:p>
        </p:txBody>
      </p:sp>
      <p:sp>
        <p:nvSpPr>
          <p:cNvPr id="663" name="Shape 663"/>
          <p:cNvSpPr txBox="1"/>
          <p:nvPr/>
        </p:nvSpPr>
        <p:spPr>
          <a:xfrm>
            <a:off x="3486678" y="3877190"/>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83%</a:t>
            </a:r>
          </a:p>
        </p:txBody>
      </p:sp>
      <p:sp>
        <p:nvSpPr>
          <p:cNvPr id="664" name="Shape 664"/>
          <p:cNvSpPr txBox="1"/>
          <p:nvPr/>
        </p:nvSpPr>
        <p:spPr>
          <a:xfrm>
            <a:off x="752203" y="4093248"/>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D</a:t>
            </a:r>
          </a:p>
        </p:txBody>
      </p:sp>
      <p:sp>
        <p:nvSpPr>
          <p:cNvPr id="665" name="Shape 665"/>
          <p:cNvSpPr txBox="1"/>
          <p:nvPr/>
        </p:nvSpPr>
        <p:spPr>
          <a:xfrm>
            <a:off x="3486678" y="4093248"/>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65%</a:t>
            </a:r>
          </a:p>
        </p:txBody>
      </p:sp>
      <p:grpSp>
        <p:nvGrpSpPr>
          <p:cNvPr id="666" name="Shape 666"/>
          <p:cNvGrpSpPr/>
          <p:nvPr/>
        </p:nvGrpSpPr>
        <p:grpSpPr>
          <a:xfrm>
            <a:off x="1252104" y="3553575"/>
            <a:ext cx="2234577" cy="82200"/>
            <a:chOff x="1690385" y="3350900"/>
            <a:chExt cx="1823400" cy="82200"/>
          </a:xfrm>
        </p:grpSpPr>
        <p:sp>
          <p:nvSpPr>
            <p:cNvPr id="667" name="Shape 667"/>
            <p:cNvSpPr/>
            <p:nvPr/>
          </p:nvSpPr>
          <p:spPr>
            <a:xfrm>
              <a:off x="1690385" y="3350900"/>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668" name="Shape 668"/>
            <p:cNvSpPr/>
            <p:nvPr/>
          </p:nvSpPr>
          <p:spPr>
            <a:xfrm>
              <a:off x="1690385" y="3350900"/>
              <a:ext cx="17208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grpSp>
        <p:nvGrpSpPr>
          <p:cNvPr id="669" name="Shape 669"/>
          <p:cNvGrpSpPr/>
          <p:nvPr/>
        </p:nvGrpSpPr>
        <p:grpSpPr>
          <a:xfrm>
            <a:off x="1252086" y="3775225"/>
            <a:ext cx="2234595" cy="82200"/>
            <a:chOff x="1690370" y="3572550"/>
            <a:chExt cx="1823415" cy="82200"/>
          </a:xfrm>
        </p:grpSpPr>
        <p:sp>
          <p:nvSpPr>
            <p:cNvPr id="670" name="Shape 670"/>
            <p:cNvSpPr/>
            <p:nvPr/>
          </p:nvSpPr>
          <p:spPr>
            <a:xfrm>
              <a:off x="1690385" y="3572550"/>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671" name="Shape 671"/>
            <p:cNvSpPr/>
            <p:nvPr/>
          </p:nvSpPr>
          <p:spPr>
            <a:xfrm>
              <a:off x="1690370" y="3572550"/>
              <a:ext cx="14943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grpSp>
        <p:nvGrpSpPr>
          <p:cNvPr id="672" name="Shape 672"/>
          <p:cNvGrpSpPr/>
          <p:nvPr/>
        </p:nvGrpSpPr>
        <p:grpSpPr>
          <a:xfrm>
            <a:off x="1252102" y="3969725"/>
            <a:ext cx="2234579" cy="82206"/>
            <a:chOff x="1690383" y="3767050"/>
            <a:chExt cx="1823402" cy="82206"/>
          </a:xfrm>
        </p:grpSpPr>
        <p:sp>
          <p:nvSpPr>
            <p:cNvPr id="673" name="Shape 673"/>
            <p:cNvSpPr/>
            <p:nvPr/>
          </p:nvSpPr>
          <p:spPr>
            <a:xfrm>
              <a:off x="1690385" y="3767056"/>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674" name="Shape 674"/>
            <p:cNvSpPr/>
            <p:nvPr/>
          </p:nvSpPr>
          <p:spPr>
            <a:xfrm>
              <a:off x="1690383" y="3767050"/>
              <a:ext cx="14013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grpSp>
        <p:nvGrpSpPr>
          <p:cNvPr id="675" name="Shape 675"/>
          <p:cNvGrpSpPr/>
          <p:nvPr/>
        </p:nvGrpSpPr>
        <p:grpSpPr>
          <a:xfrm>
            <a:off x="1252104" y="4184600"/>
            <a:ext cx="2234577" cy="82200"/>
            <a:chOff x="1690385" y="3981925"/>
            <a:chExt cx="1823400" cy="82200"/>
          </a:xfrm>
        </p:grpSpPr>
        <p:sp>
          <p:nvSpPr>
            <p:cNvPr id="676" name="Shape 676"/>
            <p:cNvSpPr/>
            <p:nvPr/>
          </p:nvSpPr>
          <p:spPr>
            <a:xfrm>
              <a:off x="1690385" y="3981925"/>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677" name="Shape 677"/>
            <p:cNvSpPr/>
            <p:nvPr/>
          </p:nvSpPr>
          <p:spPr>
            <a:xfrm>
              <a:off x="1690389" y="3981925"/>
              <a:ext cx="10419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pic>
        <p:nvPicPr>
          <p:cNvPr descr="offset_comp_460623_edited2.jpg" id="678" name="Shape 678"/>
          <p:cNvPicPr preferRelativeResize="0"/>
          <p:nvPr/>
        </p:nvPicPr>
        <p:blipFill rotWithShape="1">
          <a:blip r:embed="rId3">
            <a:alphaModFix/>
          </a:blip>
          <a:srcRect b="16826" l="6668" r="32150" t="8357"/>
          <a:stretch/>
        </p:blipFill>
        <p:spPr>
          <a:xfrm>
            <a:off x="5146750" y="1184598"/>
            <a:ext cx="3997252" cy="32625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2" name="Shape 682"/>
        <p:cNvGrpSpPr/>
        <p:nvPr/>
      </p:nvGrpSpPr>
      <p:grpSpPr>
        <a:xfrm>
          <a:off x="0" y="0"/>
          <a:ext cx="0" cy="0"/>
          <a:chOff x="0" y="0"/>
          <a:chExt cx="0" cy="0"/>
        </a:xfrm>
      </p:grpSpPr>
      <p:sp>
        <p:nvSpPr>
          <p:cNvPr id="683" name="Shape 683"/>
          <p:cNvSpPr txBox="1"/>
          <p:nvPr>
            <p:ph idx="4294967295" type="subTitle"/>
          </p:nvPr>
        </p:nvSpPr>
        <p:spPr>
          <a:xfrm>
            <a:off x="721225" y="1388392"/>
            <a:ext cx="3361500" cy="236700"/>
          </a:xfrm>
          <a:prstGeom prst="rect">
            <a:avLst/>
          </a:prstGeom>
        </p:spPr>
        <p:txBody>
          <a:bodyPr anchorCtr="0" anchor="t" bIns="91425" lIns="91425" rIns="91425" wrap="square" tIns="91425">
            <a:noAutofit/>
          </a:bodyPr>
          <a:lstStyle/>
          <a:p>
            <a:pPr indent="0" lvl="0" marL="0" rtl="0">
              <a:spcBef>
                <a:spcPts val="0"/>
              </a:spcBef>
              <a:buNone/>
            </a:pPr>
            <a:r>
              <a:rPr lang="en-GB" sz="800"/>
              <a:t>CFO</a:t>
            </a:r>
          </a:p>
        </p:txBody>
      </p:sp>
      <p:sp>
        <p:nvSpPr>
          <p:cNvPr id="684" name="Shape 684"/>
          <p:cNvSpPr txBox="1"/>
          <p:nvPr>
            <p:ph type="title"/>
          </p:nvPr>
        </p:nvSpPr>
        <p:spPr>
          <a:xfrm>
            <a:off x="721225" y="1657475"/>
            <a:ext cx="3300900" cy="516900"/>
          </a:xfrm>
          <a:prstGeom prst="rect">
            <a:avLst/>
          </a:prstGeom>
        </p:spPr>
        <p:txBody>
          <a:bodyPr anchorCtr="0" anchor="t" bIns="91425" lIns="91425" rIns="91425" wrap="square" tIns="91425">
            <a:noAutofit/>
          </a:bodyPr>
          <a:lstStyle/>
          <a:p>
            <a:pPr indent="0" lvl="0" marL="0" rtl="0">
              <a:spcBef>
                <a:spcPts val="0"/>
              </a:spcBef>
              <a:buNone/>
            </a:pPr>
            <a:r>
              <a:rPr lang="en-GB"/>
              <a:t>Vinny Viewer</a:t>
            </a:r>
          </a:p>
        </p:txBody>
      </p:sp>
      <p:sp>
        <p:nvSpPr>
          <p:cNvPr id="685" name="Shape 685"/>
          <p:cNvSpPr txBox="1"/>
          <p:nvPr>
            <p:ph idx="1" type="body"/>
          </p:nvPr>
        </p:nvSpPr>
        <p:spPr>
          <a:xfrm>
            <a:off x="721225" y="2288376"/>
            <a:ext cx="3300900" cy="1068300"/>
          </a:xfrm>
          <a:prstGeom prst="rect">
            <a:avLst/>
          </a:prstGeom>
        </p:spPr>
        <p:txBody>
          <a:bodyPr anchorCtr="0" anchor="t" bIns="91425" lIns="91425" rIns="91425" wrap="square" tIns="91425">
            <a:noAutofit/>
          </a:bodyPr>
          <a:lstStyle/>
          <a:p>
            <a:pPr indent="0" lvl="0" marL="0" rtl="0">
              <a:spcBef>
                <a:spcPts val="0"/>
              </a:spcBef>
              <a:spcAft>
                <a:spcPts val="0"/>
              </a:spcAft>
              <a:buNone/>
            </a:pPr>
            <a:r>
              <a:rPr lang="en-GB" sz="1100"/>
              <a:t>Lorem ipsum dolor sit amet, consectetur adipiscing elit, sed do eiusmod tempor incididunt labore dolore magna aliqua. Lorem ipsum dolor sit amet, consectetur adipiscing elit.</a:t>
            </a:r>
          </a:p>
        </p:txBody>
      </p:sp>
      <p:sp>
        <p:nvSpPr>
          <p:cNvPr id="686" name="Shape 686"/>
          <p:cNvSpPr txBox="1"/>
          <p:nvPr/>
        </p:nvSpPr>
        <p:spPr>
          <a:xfrm>
            <a:off x="752203" y="3445075"/>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A</a:t>
            </a:r>
          </a:p>
        </p:txBody>
      </p:sp>
      <p:sp>
        <p:nvSpPr>
          <p:cNvPr id="687" name="Shape 687"/>
          <p:cNvSpPr txBox="1"/>
          <p:nvPr/>
        </p:nvSpPr>
        <p:spPr>
          <a:xfrm>
            <a:off x="3486678" y="3445075"/>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90%</a:t>
            </a:r>
          </a:p>
        </p:txBody>
      </p:sp>
      <p:sp>
        <p:nvSpPr>
          <p:cNvPr id="688" name="Shape 688"/>
          <p:cNvSpPr txBox="1"/>
          <p:nvPr/>
        </p:nvSpPr>
        <p:spPr>
          <a:xfrm>
            <a:off x="752203" y="3661133"/>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B</a:t>
            </a:r>
          </a:p>
        </p:txBody>
      </p:sp>
      <p:sp>
        <p:nvSpPr>
          <p:cNvPr id="689" name="Shape 689"/>
          <p:cNvSpPr txBox="1"/>
          <p:nvPr/>
        </p:nvSpPr>
        <p:spPr>
          <a:xfrm>
            <a:off x="3486678" y="3661133"/>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85%</a:t>
            </a:r>
          </a:p>
        </p:txBody>
      </p:sp>
      <p:sp>
        <p:nvSpPr>
          <p:cNvPr id="690" name="Shape 690"/>
          <p:cNvSpPr txBox="1"/>
          <p:nvPr/>
        </p:nvSpPr>
        <p:spPr>
          <a:xfrm>
            <a:off x="752203" y="3877190"/>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C</a:t>
            </a:r>
          </a:p>
        </p:txBody>
      </p:sp>
      <p:sp>
        <p:nvSpPr>
          <p:cNvPr id="691" name="Shape 691"/>
          <p:cNvSpPr txBox="1"/>
          <p:nvPr/>
        </p:nvSpPr>
        <p:spPr>
          <a:xfrm>
            <a:off x="3486678" y="3877190"/>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83%</a:t>
            </a:r>
          </a:p>
        </p:txBody>
      </p:sp>
      <p:sp>
        <p:nvSpPr>
          <p:cNvPr id="692" name="Shape 692"/>
          <p:cNvSpPr txBox="1"/>
          <p:nvPr/>
        </p:nvSpPr>
        <p:spPr>
          <a:xfrm>
            <a:off x="752203" y="4093248"/>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D</a:t>
            </a:r>
          </a:p>
        </p:txBody>
      </p:sp>
      <p:sp>
        <p:nvSpPr>
          <p:cNvPr id="693" name="Shape 693"/>
          <p:cNvSpPr txBox="1"/>
          <p:nvPr/>
        </p:nvSpPr>
        <p:spPr>
          <a:xfrm>
            <a:off x="3486678" y="4093248"/>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65%</a:t>
            </a:r>
          </a:p>
        </p:txBody>
      </p:sp>
      <p:grpSp>
        <p:nvGrpSpPr>
          <p:cNvPr id="694" name="Shape 694"/>
          <p:cNvGrpSpPr/>
          <p:nvPr/>
        </p:nvGrpSpPr>
        <p:grpSpPr>
          <a:xfrm>
            <a:off x="1252104" y="3553575"/>
            <a:ext cx="2234577" cy="82200"/>
            <a:chOff x="1690385" y="3350900"/>
            <a:chExt cx="1823400" cy="82200"/>
          </a:xfrm>
        </p:grpSpPr>
        <p:sp>
          <p:nvSpPr>
            <p:cNvPr id="695" name="Shape 695"/>
            <p:cNvSpPr/>
            <p:nvPr/>
          </p:nvSpPr>
          <p:spPr>
            <a:xfrm>
              <a:off x="1690385" y="3350900"/>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696" name="Shape 696"/>
            <p:cNvSpPr/>
            <p:nvPr/>
          </p:nvSpPr>
          <p:spPr>
            <a:xfrm>
              <a:off x="1690385" y="3350900"/>
              <a:ext cx="17208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grpSp>
        <p:nvGrpSpPr>
          <p:cNvPr id="697" name="Shape 697"/>
          <p:cNvGrpSpPr/>
          <p:nvPr/>
        </p:nvGrpSpPr>
        <p:grpSpPr>
          <a:xfrm>
            <a:off x="1252086" y="3775225"/>
            <a:ext cx="2234595" cy="82200"/>
            <a:chOff x="1690370" y="3572550"/>
            <a:chExt cx="1823415" cy="82200"/>
          </a:xfrm>
        </p:grpSpPr>
        <p:sp>
          <p:nvSpPr>
            <p:cNvPr id="698" name="Shape 698"/>
            <p:cNvSpPr/>
            <p:nvPr/>
          </p:nvSpPr>
          <p:spPr>
            <a:xfrm>
              <a:off x="1690385" y="3572550"/>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699" name="Shape 699"/>
            <p:cNvSpPr/>
            <p:nvPr/>
          </p:nvSpPr>
          <p:spPr>
            <a:xfrm>
              <a:off x="1690370" y="3572550"/>
              <a:ext cx="14943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grpSp>
        <p:nvGrpSpPr>
          <p:cNvPr id="700" name="Shape 700"/>
          <p:cNvGrpSpPr/>
          <p:nvPr/>
        </p:nvGrpSpPr>
        <p:grpSpPr>
          <a:xfrm>
            <a:off x="1252102" y="3969725"/>
            <a:ext cx="2234579" cy="82206"/>
            <a:chOff x="1690383" y="3767050"/>
            <a:chExt cx="1823402" cy="82206"/>
          </a:xfrm>
        </p:grpSpPr>
        <p:sp>
          <p:nvSpPr>
            <p:cNvPr id="701" name="Shape 701"/>
            <p:cNvSpPr/>
            <p:nvPr/>
          </p:nvSpPr>
          <p:spPr>
            <a:xfrm>
              <a:off x="1690385" y="3767056"/>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702" name="Shape 702"/>
            <p:cNvSpPr/>
            <p:nvPr/>
          </p:nvSpPr>
          <p:spPr>
            <a:xfrm>
              <a:off x="1690383" y="3767050"/>
              <a:ext cx="14013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grpSp>
        <p:nvGrpSpPr>
          <p:cNvPr id="703" name="Shape 703"/>
          <p:cNvGrpSpPr/>
          <p:nvPr/>
        </p:nvGrpSpPr>
        <p:grpSpPr>
          <a:xfrm>
            <a:off x="1252104" y="4184600"/>
            <a:ext cx="2234577" cy="82200"/>
            <a:chOff x="1690385" y="3981925"/>
            <a:chExt cx="1823400" cy="82200"/>
          </a:xfrm>
        </p:grpSpPr>
        <p:sp>
          <p:nvSpPr>
            <p:cNvPr id="704" name="Shape 704"/>
            <p:cNvSpPr/>
            <p:nvPr/>
          </p:nvSpPr>
          <p:spPr>
            <a:xfrm>
              <a:off x="1690385" y="3981925"/>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705" name="Shape 705"/>
            <p:cNvSpPr/>
            <p:nvPr/>
          </p:nvSpPr>
          <p:spPr>
            <a:xfrm>
              <a:off x="1690389" y="3981925"/>
              <a:ext cx="10419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pic>
        <p:nvPicPr>
          <p:cNvPr descr="offset_comp_457517_edited2.jpg" id="706" name="Shape 706"/>
          <p:cNvPicPr preferRelativeResize="0"/>
          <p:nvPr/>
        </p:nvPicPr>
        <p:blipFill rotWithShape="1">
          <a:blip r:embed="rId3">
            <a:alphaModFix/>
          </a:blip>
          <a:srcRect b="16038" l="35221" r="15852" t="22747"/>
          <a:stretch/>
        </p:blipFill>
        <p:spPr>
          <a:xfrm>
            <a:off x="5146750" y="1184600"/>
            <a:ext cx="3997252" cy="32625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0" name="Shape 710"/>
        <p:cNvGrpSpPr/>
        <p:nvPr/>
      </p:nvGrpSpPr>
      <p:grpSpPr>
        <a:xfrm>
          <a:off x="0" y="0"/>
          <a:ext cx="0" cy="0"/>
          <a:chOff x="0" y="0"/>
          <a:chExt cx="0" cy="0"/>
        </a:xfrm>
      </p:grpSpPr>
      <p:sp>
        <p:nvSpPr>
          <p:cNvPr id="711" name="Shape 711"/>
          <p:cNvSpPr txBox="1"/>
          <p:nvPr>
            <p:ph idx="4294967295" type="subTitle"/>
          </p:nvPr>
        </p:nvSpPr>
        <p:spPr>
          <a:xfrm>
            <a:off x="721225" y="1388392"/>
            <a:ext cx="3361500" cy="236700"/>
          </a:xfrm>
          <a:prstGeom prst="rect">
            <a:avLst/>
          </a:prstGeom>
        </p:spPr>
        <p:txBody>
          <a:bodyPr anchorCtr="0" anchor="t" bIns="91425" lIns="91425" rIns="91425" wrap="square" tIns="91425">
            <a:noAutofit/>
          </a:bodyPr>
          <a:lstStyle/>
          <a:p>
            <a:pPr indent="0" lvl="0" marL="0" rtl="0">
              <a:spcBef>
                <a:spcPts val="0"/>
              </a:spcBef>
              <a:buNone/>
            </a:pPr>
            <a:r>
              <a:rPr lang="en-GB" sz="800"/>
              <a:t>Sales Director</a:t>
            </a:r>
          </a:p>
        </p:txBody>
      </p:sp>
      <p:sp>
        <p:nvSpPr>
          <p:cNvPr id="712" name="Shape 712"/>
          <p:cNvSpPr txBox="1"/>
          <p:nvPr>
            <p:ph type="title"/>
          </p:nvPr>
        </p:nvSpPr>
        <p:spPr>
          <a:xfrm>
            <a:off x="721225" y="1657475"/>
            <a:ext cx="3300900" cy="516900"/>
          </a:xfrm>
          <a:prstGeom prst="rect">
            <a:avLst/>
          </a:prstGeom>
        </p:spPr>
        <p:txBody>
          <a:bodyPr anchorCtr="0" anchor="t" bIns="91425" lIns="91425" rIns="91425" wrap="square" tIns="91425">
            <a:noAutofit/>
          </a:bodyPr>
          <a:lstStyle/>
          <a:p>
            <a:pPr indent="0" lvl="0" marL="0" rtl="0">
              <a:spcBef>
                <a:spcPts val="0"/>
              </a:spcBef>
              <a:buNone/>
            </a:pPr>
            <a:r>
              <a:rPr lang="en-GB"/>
              <a:t>Wendy Writers</a:t>
            </a:r>
          </a:p>
        </p:txBody>
      </p:sp>
      <p:sp>
        <p:nvSpPr>
          <p:cNvPr id="713" name="Shape 713"/>
          <p:cNvSpPr txBox="1"/>
          <p:nvPr>
            <p:ph idx="1" type="body"/>
          </p:nvPr>
        </p:nvSpPr>
        <p:spPr>
          <a:xfrm>
            <a:off x="721225" y="2288376"/>
            <a:ext cx="3300900" cy="1068300"/>
          </a:xfrm>
          <a:prstGeom prst="rect">
            <a:avLst/>
          </a:prstGeom>
        </p:spPr>
        <p:txBody>
          <a:bodyPr anchorCtr="0" anchor="t" bIns="91425" lIns="91425" rIns="91425" wrap="square" tIns="91425">
            <a:noAutofit/>
          </a:bodyPr>
          <a:lstStyle/>
          <a:p>
            <a:pPr indent="0" lvl="0" marL="0" rtl="0">
              <a:spcBef>
                <a:spcPts val="0"/>
              </a:spcBef>
              <a:spcAft>
                <a:spcPts val="0"/>
              </a:spcAft>
              <a:buNone/>
            </a:pPr>
            <a:r>
              <a:rPr lang="en-GB" sz="1100"/>
              <a:t>Lorem ipsum dolor sit amet, consectetur adipiscing elit, sed do eiusmod tempor incididunt labore dolore magna aliqua. Lorem ipsum dolor sit amet, consectetur adipiscing elit.</a:t>
            </a:r>
          </a:p>
        </p:txBody>
      </p:sp>
      <p:sp>
        <p:nvSpPr>
          <p:cNvPr id="714" name="Shape 714"/>
          <p:cNvSpPr txBox="1"/>
          <p:nvPr/>
        </p:nvSpPr>
        <p:spPr>
          <a:xfrm>
            <a:off x="752203" y="3445075"/>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A</a:t>
            </a:r>
          </a:p>
        </p:txBody>
      </p:sp>
      <p:sp>
        <p:nvSpPr>
          <p:cNvPr id="715" name="Shape 715"/>
          <p:cNvSpPr txBox="1"/>
          <p:nvPr/>
        </p:nvSpPr>
        <p:spPr>
          <a:xfrm>
            <a:off x="3486678" y="3445075"/>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90%</a:t>
            </a:r>
          </a:p>
        </p:txBody>
      </p:sp>
      <p:sp>
        <p:nvSpPr>
          <p:cNvPr id="716" name="Shape 716"/>
          <p:cNvSpPr txBox="1"/>
          <p:nvPr/>
        </p:nvSpPr>
        <p:spPr>
          <a:xfrm>
            <a:off x="752203" y="3661133"/>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B</a:t>
            </a:r>
          </a:p>
        </p:txBody>
      </p:sp>
      <p:sp>
        <p:nvSpPr>
          <p:cNvPr id="717" name="Shape 717"/>
          <p:cNvSpPr txBox="1"/>
          <p:nvPr/>
        </p:nvSpPr>
        <p:spPr>
          <a:xfrm>
            <a:off x="3486678" y="3661133"/>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85%</a:t>
            </a:r>
          </a:p>
        </p:txBody>
      </p:sp>
      <p:sp>
        <p:nvSpPr>
          <p:cNvPr id="718" name="Shape 718"/>
          <p:cNvSpPr txBox="1"/>
          <p:nvPr/>
        </p:nvSpPr>
        <p:spPr>
          <a:xfrm>
            <a:off x="752203" y="3877190"/>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C</a:t>
            </a:r>
          </a:p>
        </p:txBody>
      </p:sp>
      <p:sp>
        <p:nvSpPr>
          <p:cNvPr id="719" name="Shape 719"/>
          <p:cNvSpPr txBox="1"/>
          <p:nvPr/>
        </p:nvSpPr>
        <p:spPr>
          <a:xfrm>
            <a:off x="3486678" y="3877190"/>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83%</a:t>
            </a:r>
          </a:p>
        </p:txBody>
      </p:sp>
      <p:sp>
        <p:nvSpPr>
          <p:cNvPr id="720" name="Shape 720"/>
          <p:cNvSpPr txBox="1"/>
          <p:nvPr/>
        </p:nvSpPr>
        <p:spPr>
          <a:xfrm>
            <a:off x="752203" y="4093248"/>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Skill D</a:t>
            </a:r>
          </a:p>
        </p:txBody>
      </p:sp>
      <p:sp>
        <p:nvSpPr>
          <p:cNvPr id="721" name="Shape 721"/>
          <p:cNvSpPr txBox="1"/>
          <p:nvPr/>
        </p:nvSpPr>
        <p:spPr>
          <a:xfrm>
            <a:off x="3486678" y="4093248"/>
            <a:ext cx="667200" cy="236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en-GB" sz="700">
                <a:latin typeface="Lato"/>
                <a:ea typeface="Lato"/>
                <a:cs typeface="Lato"/>
                <a:sym typeface="Lato"/>
              </a:rPr>
              <a:t>65%</a:t>
            </a:r>
          </a:p>
        </p:txBody>
      </p:sp>
      <p:grpSp>
        <p:nvGrpSpPr>
          <p:cNvPr id="722" name="Shape 722"/>
          <p:cNvGrpSpPr/>
          <p:nvPr/>
        </p:nvGrpSpPr>
        <p:grpSpPr>
          <a:xfrm>
            <a:off x="1252104" y="3553575"/>
            <a:ext cx="2234577" cy="82200"/>
            <a:chOff x="1690385" y="3350900"/>
            <a:chExt cx="1823400" cy="82200"/>
          </a:xfrm>
        </p:grpSpPr>
        <p:sp>
          <p:nvSpPr>
            <p:cNvPr id="723" name="Shape 723"/>
            <p:cNvSpPr/>
            <p:nvPr/>
          </p:nvSpPr>
          <p:spPr>
            <a:xfrm>
              <a:off x="1690385" y="3350900"/>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724" name="Shape 724"/>
            <p:cNvSpPr/>
            <p:nvPr/>
          </p:nvSpPr>
          <p:spPr>
            <a:xfrm>
              <a:off x="1690385" y="3350900"/>
              <a:ext cx="17208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grpSp>
        <p:nvGrpSpPr>
          <p:cNvPr id="725" name="Shape 725"/>
          <p:cNvGrpSpPr/>
          <p:nvPr/>
        </p:nvGrpSpPr>
        <p:grpSpPr>
          <a:xfrm>
            <a:off x="1252086" y="3775225"/>
            <a:ext cx="2234595" cy="82200"/>
            <a:chOff x="1690370" y="3572550"/>
            <a:chExt cx="1823415" cy="82200"/>
          </a:xfrm>
        </p:grpSpPr>
        <p:sp>
          <p:nvSpPr>
            <p:cNvPr id="726" name="Shape 726"/>
            <p:cNvSpPr/>
            <p:nvPr/>
          </p:nvSpPr>
          <p:spPr>
            <a:xfrm>
              <a:off x="1690385" y="3572550"/>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727" name="Shape 727"/>
            <p:cNvSpPr/>
            <p:nvPr/>
          </p:nvSpPr>
          <p:spPr>
            <a:xfrm>
              <a:off x="1690370" y="3572550"/>
              <a:ext cx="14943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grpSp>
        <p:nvGrpSpPr>
          <p:cNvPr id="728" name="Shape 728"/>
          <p:cNvGrpSpPr/>
          <p:nvPr/>
        </p:nvGrpSpPr>
        <p:grpSpPr>
          <a:xfrm>
            <a:off x="1252102" y="3969725"/>
            <a:ext cx="2234579" cy="82206"/>
            <a:chOff x="1690383" y="3767050"/>
            <a:chExt cx="1823402" cy="82206"/>
          </a:xfrm>
        </p:grpSpPr>
        <p:sp>
          <p:nvSpPr>
            <p:cNvPr id="729" name="Shape 729"/>
            <p:cNvSpPr/>
            <p:nvPr/>
          </p:nvSpPr>
          <p:spPr>
            <a:xfrm>
              <a:off x="1690385" y="3767056"/>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730" name="Shape 730"/>
            <p:cNvSpPr/>
            <p:nvPr/>
          </p:nvSpPr>
          <p:spPr>
            <a:xfrm>
              <a:off x="1690383" y="3767050"/>
              <a:ext cx="14013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grpSp>
        <p:nvGrpSpPr>
          <p:cNvPr id="731" name="Shape 731"/>
          <p:cNvGrpSpPr/>
          <p:nvPr/>
        </p:nvGrpSpPr>
        <p:grpSpPr>
          <a:xfrm>
            <a:off x="1252104" y="4184600"/>
            <a:ext cx="2234577" cy="82200"/>
            <a:chOff x="1690385" y="3981925"/>
            <a:chExt cx="1823400" cy="82200"/>
          </a:xfrm>
        </p:grpSpPr>
        <p:sp>
          <p:nvSpPr>
            <p:cNvPr id="732" name="Shape 732"/>
            <p:cNvSpPr/>
            <p:nvPr/>
          </p:nvSpPr>
          <p:spPr>
            <a:xfrm>
              <a:off x="1690385" y="3981925"/>
              <a:ext cx="1823400" cy="822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733" name="Shape 733"/>
            <p:cNvSpPr/>
            <p:nvPr/>
          </p:nvSpPr>
          <p:spPr>
            <a:xfrm>
              <a:off x="1690389" y="3981925"/>
              <a:ext cx="1041900" cy="82200"/>
            </a:xfrm>
            <a:prstGeom prst="rect">
              <a:avLst/>
            </a:prstGeom>
            <a:solidFill>
              <a:schemeClr val="accent2"/>
            </a:solidFill>
            <a:ln>
              <a:noFill/>
            </a:ln>
          </p:spPr>
          <p:txBody>
            <a:bodyPr anchorCtr="0" anchor="ctr" bIns="91425" lIns="91425" rIns="91425" wrap="square" tIns="91425">
              <a:noAutofit/>
            </a:bodyPr>
            <a:lstStyle/>
            <a:p>
              <a:pPr indent="0" lvl="0" marL="0" rtl="0">
                <a:spcBef>
                  <a:spcPts val="0"/>
                </a:spcBef>
                <a:buNone/>
              </a:pPr>
              <a:r>
                <a:t/>
              </a:r>
              <a:endParaRPr/>
            </a:p>
          </p:txBody>
        </p:sp>
      </p:grpSp>
      <p:pic>
        <p:nvPicPr>
          <p:cNvPr descr="offset_comp_442889_edtied2.jpg" id="734" name="Shape 734"/>
          <p:cNvPicPr preferRelativeResize="0"/>
          <p:nvPr/>
        </p:nvPicPr>
        <p:blipFill rotWithShape="1">
          <a:blip r:embed="rId3">
            <a:alphaModFix/>
          </a:blip>
          <a:srcRect b="34280" l="29212" r="25768" t="10659"/>
          <a:stretch/>
        </p:blipFill>
        <p:spPr>
          <a:xfrm>
            <a:off x="5146750" y="1184600"/>
            <a:ext cx="3997253" cy="3262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81" name="Shape 181"/>
        <p:cNvGrpSpPr/>
        <p:nvPr/>
      </p:nvGrpSpPr>
      <p:grpSpPr>
        <a:xfrm>
          <a:off x="0" y="0"/>
          <a:ext cx="0" cy="0"/>
          <a:chOff x="0" y="0"/>
          <a:chExt cx="0" cy="0"/>
        </a:xfrm>
      </p:grpSpPr>
      <p:sp>
        <p:nvSpPr>
          <p:cNvPr id="182" name="Shape 182"/>
          <p:cNvSpPr txBox="1"/>
          <p:nvPr>
            <p:ph type="title"/>
          </p:nvPr>
        </p:nvSpPr>
        <p:spPr>
          <a:xfrm>
            <a:off x="1308150" y="1318650"/>
            <a:ext cx="7110000" cy="535200"/>
          </a:xfrm>
          <a:prstGeom prst="rect">
            <a:avLst/>
          </a:prstGeom>
        </p:spPr>
        <p:txBody>
          <a:bodyPr anchorCtr="0" anchor="t" bIns="91425" lIns="91425" rIns="91425" wrap="square" tIns="91425">
            <a:noAutofit/>
          </a:bodyPr>
          <a:lstStyle/>
          <a:p>
            <a:pPr indent="0" lvl="0" marL="0">
              <a:spcBef>
                <a:spcPts val="0"/>
              </a:spcBef>
              <a:buNone/>
            </a:pPr>
            <a:r>
              <a:rPr lang="en-GB"/>
              <a:t>TOC</a:t>
            </a:r>
          </a:p>
        </p:txBody>
      </p:sp>
      <p:sp>
        <p:nvSpPr>
          <p:cNvPr id="183" name="Shape 183"/>
          <p:cNvSpPr txBox="1"/>
          <p:nvPr/>
        </p:nvSpPr>
        <p:spPr>
          <a:xfrm>
            <a:off x="1293838" y="2303219"/>
            <a:ext cx="1607700" cy="325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1300">
                <a:solidFill>
                  <a:srgbClr val="FFFFFF"/>
                </a:solidFill>
                <a:latin typeface="Raleway"/>
                <a:ea typeface="Raleway"/>
                <a:cs typeface="Raleway"/>
                <a:sym typeface="Raleway"/>
                <a:hlinkClick r:id="rId3"/>
              </a:rPr>
              <a:t>Overview</a:t>
            </a:r>
          </a:p>
        </p:txBody>
      </p:sp>
      <p:sp>
        <p:nvSpPr>
          <p:cNvPr id="184" name="Shape 184"/>
          <p:cNvSpPr txBox="1"/>
          <p:nvPr/>
        </p:nvSpPr>
        <p:spPr>
          <a:xfrm>
            <a:off x="1293838" y="2704919"/>
            <a:ext cx="1607700" cy="325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1300">
                <a:solidFill>
                  <a:srgbClr val="FFFFFF"/>
                </a:solidFill>
                <a:latin typeface="Raleway"/>
                <a:ea typeface="Raleway"/>
                <a:cs typeface="Raleway"/>
                <a:sym typeface="Raleway"/>
                <a:hlinkClick r:id="rId4"/>
              </a:rPr>
              <a:t>Problems to solve</a:t>
            </a:r>
          </a:p>
        </p:txBody>
      </p:sp>
      <p:sp>
        <p:nvSpPr>
          <p:cNvPr id="185" name="Shape 185"/>
          <p:cNvSpPr txBox="1"/>
          <p:nvPr/>
        </p:nvSpPr>
        <p:spPr>
          <a:xfrm>
            <a:off x="1293838" y="3106619"/>
            <a:ext cx="1607700" cy="325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1300">
                <a:solidFill>
                  <a:srgbClr val="FFFFFF"/>
                </a:solidFill>
                <a:latin typeface="Raleway"/>
                <a:ea typeface="Raleway"/>
                <a:cs typeface="Raleway"/>
                <a:sym typeface="Raleway"/>
                <a:hlinkClick r:id="rId5"/>
              </a:rPr>
              <a:t>Project objective</a:t>
            </a:r>
          </a:p>
        </p:txBody>
      </p:sp>
      <p:sp>
        <p:nvSpPr>
          <p:cNvPr id="186" name="Shape 186"/>
          <p:cNvSpPr txBox="1"/>
          <p:nvPr/>
        </p:nvSpPr>
        <p:spPr>
          <a:xfrm>
            <a:off x="1293838" y="3508319"/>
            <a:ext cx="1607700" cy="325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1300">
                <a:solidFill>
                  <a:srgbClr val="FFFFFF"/>
                </a:solidFill>
                <a:latin typeface="Raleway"/>
                <a:ea typeface="Raleway"/>
                <a:cs typeface="Raleway"/>
                <a:sym typeface="Raleway"/>
                <a:hlinkClick r:id="rId6"/>
              </a:rPr>
              <a:t>Market trends</a:t>
            </a:r>
          </a:p>
        </p:txBody>
      </p:sp>
      <p:sp>
        <p:nvSpPr>
          <p:cNvPr id="187" name="Shape 187"/>
          <p:cNvSpPr txBox="1"/>
          <p:nvPr/>
        </p:nvSpPr>
        <p:spPr>
          <a:xfrm>
            <a:off x="3448432" y="2303219"/>
            <a:ext cx="1634700" cy="325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1300">
                <a:solidFill>
                  <a:srgbClr val="FFFFFF"/>
                </a:solidFill>
                <a:latin typeface="Raleway"/>
                <a:ea typeface="Raleway"/>
                <a:cs typeface="Raleway"/>
                <a:sym typeface="Raleway"/>
                <a:hlinkClick r:id="rId7"/>
              </a:rPr>
              <a:t>Trend analysis</a:t>
            </a:r>
          </a:p>
        </p:txBody>
      </p:sp>
      <p:sp>
        <p:nvSpPr>
          <p:cNvPr id="188" name="Shape 188"/>
          <p:cNvSpPr txBox="1"/>
          <p:nvPr/>
        </p:nvSpPr>
        <p:spPr>
          <a:xfrm>
            <a:off x="3448432" y="2704919"/>
            <a:ext cx="1634700" cy="325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1300">
                <a:solidFill>
                  <a:srgbClr val="FFFFFF"/>
                </a:solidFill>
                <a:latin typeface="Raleway"/>
                <a:ea typeface="Raleway"/>
                <a:cs typeface="Raleway"/>
                <a:sym typeface="Raleway"/>
                <a:hlinkClick r:id="rId8"/>
              </a:rPr>
              <a:t>Target audience</a:t>
            </a:r>
          </a:p>
        </p:txBody>
      </p:sp>
      <p:sp>
        <p:nvSpPr>
          <p:cNvPr id="189" name="Shape 189"/>
          <p:cNvSpPr txBox="1"/>
          <p:nvPr/>
        </p:nvSpPr>
        <p:spPr>
          <a:xfrm>
            <a:off x="3448432" y="3106619"/>
            <a:ext cx="1634700" cy="325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1300">
                <a:solidFill>
                  <a:srgbClr val="FFFFFF"/>
                </a:solidFill>
                <a:latin typeface="Raleway"/>
                <a:ea typeface="Raleway"/>
                <a:cs typeface="Raleway"/>
                <a:sym typeface="Raleway"/>
                <a:hlinkClick r:id="rId9"/>
              </a:rPr>
              <a:t>Proposed solution</a:t>
            </a:r>
          </a:p>
        </p:txBody>
      </p:sp>
      <p:sp>
        <p:nvSpPr>
          <p:cNvPr id="190" name="Shape 190"/>
          <p:cNvSpPr txBox="1"/>
          <p:nvPr/>
        </p:nvSpPr>
        <p:spPr>
          <a:xfrm>
            <a:off x="3448432" y="3508319"/>
            <a:ext cx="1634700" cy="325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1300">
                <a:solidFill>
                  <a:srgbClr val="FFFFFF"/>
                </a:solidFill>
                <a:latin typeface="Raleway"/>
                <a:ea typeface="Raleway"/>
                <a:cs typeface="Raleway"/>
                <a:sym typeface="Raleway"/>
                <a:hlinkClick r:id="rId10"/>
              </a:rPr>
              <a:t>Process</a:t>
            </a:r>
          </a:p>
        </p:txBody>
      </p:sp>
      <p:sp>
        <p:nvSpPr>
          <p:cNvPr id="191" name="Shape 191"/>
          <p:cNvSpPr txBox="1"/>
          <p:nvPr/>
        </p:nvSpPr>
        <p:spPr>
          <a:xfrm>
            <a:off x="5611135" y="2303219"/>
            <a:ext cx="1241100" cy="325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1300">
                <a:solidFill>
                  <a:srgbClr val="FFFFFF"/>
                </a:solidFill>
                <a:latin typeface="Raleway"/>
                <a:ea typeface="Raleway"/>
                <a:cs typeface="Raleway"/>
                <a:sym typeface="Raleway"/>
                <a:hlinkClick r:id="rId11"/>
              </a:rPr>
              <a:t>Deliverables</a:t>
            </a:r>
          </a:p>
        </p:txBody>
      </p:sp>
      <p:sp>
        <p:nvSpPr>
          <p:cNvPr id="192" name="Shape 192"/>
          <p:cNvSpPr txBox="1"/>
          <p:nvPr/>
        </p:nvSpPr>
        <p:spPr>
          <a:xfrm>
            <a:off x="5611135" y="2704919"/>
            <a:ext cx="1241100" cy="325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1300">
                <a:solidFill>
                  <a:srgbClr val="FFFFFF"/>
                </a:solidFill>
                <a:latin typeface="Raleway"/>
                <a:ea typeface="Raleway"/>
                <a:cs typeface="Raleway"/>
                <a:sym typeface="Raleway"/>
                <a:hlinkClick r:id="rId12"/>
              </a:rPr>
              <a:t>Vision</a:t>
            </a:r>
          </a:p>
        </p:txBody>
      </p:sp>
      <p:sp>
        <p:nvSpPr>
          <p:cNvPr id="193" name="Shape 193"/>
          <p:cNvSpPr txBox="1"/>
          <p:nvPr/>
        </p:nvSpPr>
        <p:spPr>
          <a:xfrm>
            <a:off x="5611135" y="3106619"/>
            <a:ext cx="1241100" cy="3255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GB" sz="1300">
                <a:solidFill>
                  <a:srgbClr val="FFFFFF"/>
                </a:solidFill>
                <a:latin typeface="Raleway"/>
                <a:ea typeface="Raleway"/>
                <a:cs typeface="Raleway"/>
                <a:sym typeface="Raleway"/>
                <a:hlinkClick r:id="rId13"/>
              </a:rPr>
              <a:t>Team</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8" name="Shape 738"/>
        <p:cNvGrpSpPr/>
        <p:nvPr/>
      </p:nvGrpSpPr>
      <p:grpSpPr>
        <a:xfrm>
          <a:off x="0" y="0"/>
          <a:ext cx="0" cy="0"/>
          <a:chOff x="0" y="0"/>
          <a:chExt cx="0" cy="0"/>
        </a:xfrm>
      </p:grpSpPr>
      <p:sp>
        <p:nvSpPr>
          <p:cNvPr id="739" name="Shape 739"/>
          <p:cNvSpPr txBox="1"/>
          <p:nvPr>
            <p:ph type="ctrTitle"/>
          </p:nvPr>
        </p:nvSpPr>
        <p:spPr>
          <a:xfrm>
            <a:off x="729450" y="1322450"/>
            <a:ext cx="7688100" cy="1664700"/>
          </a:xfrm>
          <a:prstGeom prst="rect">
            <a:avLst/>
          </a:prstGeom>
        </p:spPr>
        <p:txBody>
          <a:bodyPr anchorCtr="0" anchor="t" bIns="91425" lIns="91425" rIns="91425" wrap="square" tIns="91425">
            <a:noAutofit/>
          </a:bodyPr>
          <a:lstStyle/>
          <a:p>
            <a:pPr indent="0" lvl="0" marL="0" rtl="0">
              <a:spcBef>
                <a:spcPts val="0"/>
              </a:spcBef>
              <a:buNone/>
            </a:pPr>
            <a:r>
              <a:rPr lang="en-GB" sz="4800">
                <a:solidFill>
                  <a:srgbClr val="000000"/>
                </a:solidFill>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Shape 198"/>
          <p:cNvSpPr txBox="1"/>
          <p:nvPr>
            <p:ph type="title"/>
          </p:nvPr>
        </p:nvSpPr>
        <p:spPr>
          <a:xfrm>
            <a:off x="729450" y="1318650"/>
            <a:ext cx="7688700" cy="535200"/>
          </a:xfrm>
          <a:prstGeom prst="rect">
            <a:avLst/>
          </a:prstGeom>
        </p:spPr>
        <p:txBody>
          <a:bodyPr anchorCtr="0" anchor="t" bIns="91425" lIns="91425" rIns="91425" wrap="square" tIns="91425">
            <a:noAutofit/>
          </a:bodyPr>
          <a:lstStyle/>
          <a:p>
            <a:pPr indent="0" lvl="0" marL="0">
              <a:spcBef>
                <a:spcPts val="0"/>
              </a:spcBef>
              <a:buNone/>
            </a:pPr>
            <a:r>
              <a:rPr lang="en-GB"/>
              <a:t>Overview</a:t>
            </a:r>
          </a:p>
        </p:txBody>
      </p:sp>
      <p:sp>
        <p:nvSpPr>
          <p:cNvPr id="199" name="Shape 199"/>
          <p:cNvSpPr txBox="1"/>
          <p:nvPr>
            <p:ph idx="1" type="body"/>
          </p:nvPr>
        </p:nvSpPr>
        <p:spPr>
          <a:xfrm>
            <a:off x="1295325" y="2078875"/>
            <a:ext cx="7122900" cy="1326900"/>
          </a:xfrm>
          <a:prstGeom prst="rect">
            <a:avLst/>
          </a:prstGeom>
        </p:spPr>
        <p:txBody>
          <a:bodyPr anchorCtr="0" anchor="t" bIns="91425" lIns="91425" rIns="91425" wrap="square" tIns="91425">
            <a:noAutofit/>
          </a:bodyPr>
          <a:lstStyle/>
          <a:p>
            <a:pPr indent="0" lvl="0" marL="0">
              <a:spcBef>
                <a:spcPts val="0"/>
              </a:spcBef>
              <a:buNone/>
            </a:pPr>
            <a:r>
              <a:rPr lang="en-GB" sz="1100"/>
              <a:t>Lorem ipsum dolor sit amet, consectetur adipiscing elit, sed do eiusmod tempor incididunt ut labore et dolore magna aliqua. Lorem ipsum dolor sit amet, consectetur adipiscing elit, sed do eiusmod tempor incididunt ut labore et dolore magna aliqua. Lorem ipsum dolor sit amet, consectetur adipiscing elit, sed do eiusmod tempor incididunt ut labore et dolore magna aliqua.</a:t>
            </a:r>
          </a:p>
        </p:txBody>
      </p:sp>
      <p:pic>
        <p:nvPicPr>
          <p:cNvPr descr="shutterstock_429987889_edited.jpg" id="200" name="Shape 20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Shape 205"/>
          <p:cNvSpPr txBox="1"/>
          <p:nvPr>
            <p:ph type="title"/>
          </p:nvPr>
        </p:nvSpPr>
        <p:spPr>
          <a:xfrm>
            <a:off x="729450" y="1318650"/>
            <a:ext cx="7688700" cy="535200"/>
          </a:xfrm>
          <a:prstGeom prst="rect">
            <a:avLst/>
          </a:prstGeom>
        </p:spPr>
        <p:txBody>
          <a:bodyPr anchorCtr="0" anchor="t" bIns="91425" lIns="91425" rIns="91425" wrap="square" tIns="91425">
            <a:noAutofit/>
          </a:bodyPr>
          <a:lstStyle/>
          <a:p>
            <a:pPr indent="0" lvl="0" marL="0">
              <a:spcBef>
                <a:spcPts val="0"/>
              </a:spcBef>
              <a:buNone/>
            </a:pPr>
            <a:r>
              <a:rPr lang="en-GB"/>
              <a:t>Problems to solve</a:t>
            </a:r>
          </a:p>
        </p:txBody>
      </p:sp>
      <p:sp>
        <p:nvSpPr>
          <p:cNvPr id="206" name="Shape 206"/>
          <p:cNvSpPr/>
          <p:nvPr/>
        </p:nvSpPr>
        <p:spPr>
          <a:xfrm>
            <a:off x="1400790" y="2181675"/>
            <a:ext cx="328800" cy="328800"/>
          </a:xfrm>
          <a:prstGeom prst="ellipse">
            <a:avLst/>
          </a:prstGeom>
          <a:solidFill>
            <a:srgbClr val="00BFA5"/>
          </a:solidFill>
          <a:ln>
            <a:noFill/>
          </a:ln>
        </p:spPr>
        <p:txBody>
          <a:bodyPr anchorCtr="0" anchor="ctr" bIns="91425" lIns="91425" rIns="91425" wrap="square" tIns="91425">
            <a:noAutofit/>
          </a:bodyPr>
          <a:lstStyle/>
          <a:p>
            <a:pPr indent="0" lvl="0" marL="0" rtl="0" algn="ctr">
              <a:spcBef>
                <a:spcPts val="0"/>
              </a:spcBef>
              <a:buNone/>
            </a:pPr>
            <a:r>
              <a:rPr b="1" lang="en-GB" sz="800">
                <a:solidFill>
                  <a:srgbClr val="FFFFFF"/>
                </a:solidFill>
              </a:rPr>
              <a:t>1</a:t>
            </a:r>
          </a:p>
        </p:txBody>
      </p:sp>
      <p:sp>
        <p:nvSpPr>
          <p:cNvPr id="207" name="Shape 207"/>
          <p:cNvSpPr txBox="1"/>
          <p:nvPr>
            <p:ph idx="1" type="body"/>
          </p:nvPr>
        </p:nvSpPr>
        <p:spPr>
          <a:xfrm>
            <a:off x="1847691" y="2073775"/>
            <a:ext cx="2832900" cy="1051800"/>
          </a:xfrm>
          <a:prstGeom prst="rect">
            <a:avLst/>
          </a:prstGeom>
        </p:spPr>
        <p:txBody>
          <a:bodyPr anchorCtr="0" anchor="t" bIns="91425" lIns="91425" rIns="91425" wrap="square" tIns="91425">
            <a:noAutofit/>
          </a:bodyPr>
          <a:lstStyle/>
          <a:p>
            <a:pPr indent="0" lvl="0" marL="0" rtl="0">
              <a:spcBef>
                <a:spcPts val="0"/>
              </a:spcBef>
              <a:buNone/>
            </a:pPr>
            <a:r>
              <a:rPr lang="en-GB" sz="1100"/>
              <a:t>Lorem ipsum dolor sit amet, consectetur adipiscing elit. Sed do eiusmod tempor incididunt ut labore et dolore magna nec. Lorem ipsum dolor sit amet, consectetur adipiscing elit.</a:t>
            </a:r>
          </a:p>
        </p:txBody>
      </p:sp>
      <p:sp>
        <p:nvSpPr>
          <p:cNvPr id="208" name="Shape 208"/>
          <p:cNvSpPr/>
          <p:nvPr/>
        </p:nvSpPr>
        <p:spPr>
          <a:xfrm>
            <a:off x="1400790" y="3404075"/>
            <a:ext cx="328800" cy="328800"/>
          </a:xfrm>
          <a:prstGeom prst="ellipse">
            <a:avLst/>
          </a:prstGeom>
          <a:solidFill>
            <a:srgbClr val="00BFA5"/>
          </a:solidFill>
          <a:ln>
            <a:noFill/>
          </a:ln>
        </p:spPr>
        <p:txBody>
          <a:bodyPr anchorCtr="0" anchor="ctr" bIns="91425" lIns="91425" rIns="91425" wrap="square" tIns="91425">
            <a:noAutofit/>
          </a:bodyPr>
          <a:lstStyle/>
          <a:p>
            <a:pPr indent="0" lvl="0" marL="0" rtl="0" algn="ctr">
              <a:spcBef>
                <a:spcPts val="0"/>
              </a:spcBef>
              <a:buNone/>
            </a:pPr>
            <a:r>
              <a:rPr b="1" lang="en-GB" sz="800">
                <a:solidFill>
                  <a:srgbClr val="FFFFFF"/>
                </a:solidFill>
              </a:rPr>
              <a:t>2</a:t>
            </a:r>
          </a:p>
        </p:txBody>
      </p:sp>
      <p:sp>
        <p:nvSpPr>
          <p:cNvPr id="209" name="Shape 209"/>
          <p:cNvSpPr txBox="1"/>
          <p:nvPr>
            <p:ph idx="1" type="body"/>
          </p:nvPr>
        </p:nvSpPr>
        <p:spPr>
          <a:xfrm>
            <a:off x="1847691" y="3307900"/>
            <a:ext cx="2832900" cy="1051800"/>
          </a:xfrm>
          <a:prstGeom prst="rect">
            <a:avLst/>
          </a:prstGeom>
        </p:spPr>
        <p:txBody>
          <a:bodyPr anchorCtr="0" anchor="t" bIns="91425" lIns="91425" rIns="91425" wrap="square" tIns="91425">
            <a:noAutofit/>
          </a:bodyPr>
          <a:lstStyle/>
          <a:p>
            <a:pPr indent="0" lvl="0" marL="0" rtl="0">
              <a:spcBef>
                <a:spcPts val="0"/>
              </a:spcBef>
              <a:buNone/>
            </a:pPr>
            <a:r>
              <a:rPr lang="en-GB" sz="1100"/>
              <a:t>Lorem ipsum dolor sit amet, consectetur adipiscing elit. Sed do eiusmod tempor incididunt ut labore et dolore magna nec. Lorem ipsum dolor sit amet, consectetur adipiscing elit.</a:t>
            </a:r>
          </a:p>
        </p:txBody>
      </p:sp>
      <p:sp>
        <p:nvSpPr>
          <p:cNvPr id="210" name="Shape 210"/>
          <p:cNvSpPr/>
          <p:nvPr/>
        </p:nvSpPr>
        <p:spPr>
          <a:xfrm>
            <a:off x="5090809" y="2181675"/>
            <a:ext cx="328800" cy="328800"/>
          </a:xfrm>
          <a:prstGeom prst="ellipse">
            <a:avLst/>
          </a:prstGeom>
          <a:solidFill>
            <a:srgbClr val="00BFA5"/>
          </a:solidFill>
          <a:ln>
            <a:noFill/>
          </a:ln>
        </p:spPr>
        <p:txBody>
          <a:bodyPr anchorCtr="0" anchor="ctr" bIns="91425" lIns="91425" rIns="91425" wrap="square" tIns="91425">
            <a:noAutofit/>
          </a:bodyPr>
          <a:lstStyle/>
          <a:p>
            <a:pPr indent="0" lvl="0" marL="0" rtl="0" algn="ctr">
              <a:spcBef>
                <a:spcPts val="0"/>
              </a:spcBef>
              <a:buNone/>
            </a:pPr>
            <a:r>
              <a:rPr b="1" lang="en-GB" sz="800">
                <a:solidFill>
                  <a:srgbClr val="FFFFFF"/>
                </a:solidFill>
              </a:rPr>
              <a:t>3</a:t>
            </a:r>
          </a:p>
        </p:txBody>
      </p:sp>
      <p:sp>
        <p:nvSpPr>
          <p:cNvPr id="211" name="Shape 211"/>
          <p:cNvSpPr txBox="1"/>
          <p:nvPr>
            <p:ph idx="1" type="body"/>
          </p:nvPr>
        </p:nvSpPr>
        <p:spPr>
          <a:xfrm>
            <a:off x="5536112" y="2073775"/>
            <a:ext cx="2832900" cy="1051800"/>
          </a:xfrm>
          <a:prstGeom prst="rect">
            <a:avLst/>
          </a:prstGeom>
        </p:spPr>
        <p:txBody>
          <a:bodyPr anchorCtr="0" anchor="t" bIns="91425" lIns="91425" rIns="91425" wrap="square" tIns="91425">
            <a:noAutofit/>
          </a:bodyPr>
          <a:lstStyle/>
          <a:p>
            <a:pPr indent="0" lvl="0" marL="0" rtl="0">
              <a:spcBef>
                <a:spcPts val="0"/>
              </a:spcBef>
              <a:buNone/>
            </a:pPr>
            <a:r>
              <a:rPr lang="en-GB" sz="1100"/>
              <a:t>Lorem ipsum dolor sit amet, consectetur adipiscing elit. Sed do eiusmod tempor incididunt ut labore et dolore magna nec. Lorem ipsum dolor sit amet, consectetur adipiscing elit.</a:t>
            </a:r>
          </a:p>
        </p:txBody>
      </p:sp>
      <p:sp>
        <p:nvSpPr>
          <p:cNvPr id="212" name="Shape 212"/>
          <p:cNvSpPr/>
          <p:nvPr/>
        </p:nvSpPr>
        <p:spPr>
          <a:xfrm>
            <a:off x="5090809" y="3404075"/>
            <a:ext cx="328800" cy="328800"/>
          </a:xfrm>
          <a:prstGeom prst="ellipse">
            <a:avLst/>
          </a:prstGeom>
          <a:solidFill>
            <a:srgbClr val="00BFA5"/>
          </a:solidFill>
          <a:ln>
            <a:noFill/>
          </a:ln>
        </p:spPr>
        <p:txBody>
          <a:bodyPr anchorCtr="0" anchor="ctr" bIns="91425" lIns="91425" rIns="91425" wrap="square" tIns="91425">
            <a:noAutofit/>
          </a:bodyPr>
          <a:lstStyle/>
          <a:p>
            <a:pPr indent="0" lvl="0" marL="0" rtl="0" algn="ctr">
              <a:spcBef>
                <a:spcPts val="0"/>
              </a:spcBef>
              <a:buNone/>
            </a:pPr>
            <a:r>
              <a:rPr b="1" lang="en-GB" sz="800">
                <a:solidFill>
                  <a:srgbClr val="FFFFFF"/>
                </a:solidFill>
              </a:rPr>
              <a:t>4</a:t>
            </a:r>
          </a:p>
        </p:txBody>
      </p:sp>
      <p:sp>
        <p:nvSpPr>
          <p:cNvPr id="213" name="Shape 213"/>
          <p:cNvSpPr txBox="1"/>
          <p:nvPr>
            <p:ph idx="1" type="body"/>
          </p:nvPr>
        </p:nvSpPr>
        <p:spPr>
          <a:xfrm>
            <a:off x="5536112" y="3307900"/>
            <a:ext cx="2832900" cy="1051800"/>
          </a:xfrm>
          <a:prstGeom prst="rect">
            <a:avLst/>
          </a:prstGeom>
        </p:spPr>
        <p:txBody>
          <a:bodyPr anchorCtr="0" anchor="t" bIns="91425" lIns="91425" rIns="91425" wrap="square" tIns="91425">
            <a:noAutofit/>
          </a:bodyPr>
          <a:lstStyle/>
          <a:p>
            <a:pPr indent="0" lvl="0" marL="0" rtl="0">
              <a:spcBef>
                <a:spcPts val="0"/>
              </a:spcBef>
              <a:buNone/>
            </a:pPr>
            <a:r>
              <a:rPr lang="en-GB" sz="1100"/>
              <a:t>Lorem ipsum dolor sit amet, consectetur adipiscing elit. Sed do eiusmod tempor incididunt ut labore et dolore magna nec. Lorem ipsum dolor sit amet, consectetur adipiscing elit.</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17" name="Shape 217"/>
        <p:cNvGrpSpPr/>
        <p:nvPr/>
      </p:nvGrpSpPr>
      <p:grpSpPr>
        <a:xfrm>
          <a:off x="0" y="0"/>
          <a:ext cx="0" cy="0"/>
          <a:chOff x="0" y="0"/>
          <a:chExt cx="0" cy="0"/>
        </a:xfrm>
      </p:grpSpPr>
      <p:sp>
        <p:nvSpPr>
          <p:cNvPr id="218" name="Shape 218"/>
          <p:cNvSpPr txBox="1"/>
          <p:nvPr>
            <p:ph type="title"/>
          </p:nvPr>
        </p:nvSpPr>
        <p:spPr>
          <a:xfrm>
            <a:off x="729450" y="1322450"/>
            <a:ext cx="7010100" cy="350700"/>
          </a:xfrm>
          <a:prstGeom prst="rect">
            <a:avLst/>
          </a:prstGeom>
        </p:spPr>
        <p:txBody>
          <a:bodyPr anchorCtr="0" anchor="t" bIns="91425" lIns="91425" rIns="91425" wrap="square" tIns="91425">
            <a:noAutofit/>
          </a:bodyPr>
          <a:lstStyle/>
          <a:p>
            <a:pPr indent="0" lvl="0" marL="0" rtl="0">
              <a:spcBef>
                <a:spcPts val="0"/>
              </a:spcBef>
              <a:buNone/>
            </a:pPr>
            <a:r>
              <a:rPr lang="en-GB" sz="1200"/>
              <a:t>Project objective</a:t>
            </a:r>
          </a:p>
        </p:txBody>
      </p:sp>
      <p:sp>
        <p:nvSpPr>
          <p:cNvPr id="219" name="Shape 219"/>
          <p:cNvSpPr txBox="1"/>
          <p:nvPr>
            <p:ph idx="4294967295" type="body"/>
          </p:nvPr>
        </p:nvSpPr>
        <p:spPr>
          <a:xfrm>
            <a:off x="729450" y="1749350"/>
            <a:ext cx="7010100" cy="2628300"/>
          </a:xfrm>
          <a:prstGeom prst="rect">
            <a:avLst/>
          </a:prstGeom>
        </p:spPr>
        <p:txBody>
          <a:bodyPr anchorCtr="0" anchor="t" bIns="91425" lIns="91425" rIns="91425" wrap="square" tIns="91425">
            <a:noAutofit/>
          </a:bodyPr>
          <a:lstStyle/>
          <a:p>
            <a:pPr indent="0" lvl="0" marL="0" rtl="0">
              <a:spcBef>
                <a:spcPts val="0"/>
              </a:spcBef>
              <a:buNone/>
            </a:pPr>
            <a:r>
              <a:rPr lang="en-GB" sz="3000">
                <a:solidFill>
                  <a:srgbClr val="FFFFFF"/>
                </a:solidFill>
              </a:rPr>
              <a:t>Lorem ipsum dolor sit amet, consectetur adipiscing elit, sed do eiusmod tempor incididunt ut labore et dolore magna aliqua ipsum dolor sit amet.</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Shape 224"/>
          <p:cNvSpPr txBox="1"/>
          <p:nvPr>
            <p:ph type="title"/>
          </p:nvPr>
        </p:nvSpPr>
        <p:spPr>
          <a:xfrm>
            <a:off x="729450" y="2056375"/>
            <a:ext cx="5203200" cy="1518600"/>
          </a:xfrm>
          <a:prstGeom prst="rect">
            <a:avLst/>
          </a:prstGeom>
        </p:spPr>
        <p:txBody>
          <a:bodyPr anchorCtr="0" anchor="t" bIns="91425" lIns="91425" rIns="91425" wrap="square" tIns="91425">
            <a:noAutofit/>
          </a:bodyPr>
          <a:lstStyle/>
          <a:p>
            <a:pPr indent="0" lvl="0" marL="0" rtl="0">
              <a:spcBef>
                <a:spcPts val="0"/>
              </a:spcBef>
              <a:spcAft>
                <a:spcPts val="1600"/>
              </a:spcAft>
              <a:buNone/>
            </a:pPr>
            <a:r>
              <a:rPr lang="en-GB"/>
              <a:t>Understanding the market</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Shape 229"/>
          <p:cNvSpPr txBox="1"/>
          <p:nvPr>
            <p:ph type="title"/>
          </p:nvPr>
        </p:nvSpPr>
        <p:spPr>
          <a:xfrm>
            <a:off x="730725" y="1318650"/>
            <a:ext cx="3893400" cy="1034400"/>
          </a:xfrm>
          <a:prstGeom prst="rect">
            <a:avLst/>
          </a:prstGeom>
        </p:spPr>
        <p:txBody>
          <a:bodyPr anchorCtr="0" anchor="t" bIns="91425" lIns="91425" rIns="91425" wrap="square" tIns="91425">
            <a:noAutofit/>
          </a:bodyPr>
          <a:lstStyle/>
          <a:p>
            <a:pPr indent="0" lvl="0" marL="0">
              <a:spcBef>
                <a:spcPts val="0"/>
              </a:spcBef>
              <a:buNone/>
            </a:pPr>
            <a:r>
              <a:rPr lang="en-GB"/>
              <a:t>Market trends</a:t>
            </a:r>
          </a:p>
          <a:p>
            <a:pPr indent="0" lvl="0" marL="0">
              <a:spcBef>
                <a:spcPts val="0"/>
              </a:spcBef>
              <a:buNone/>
            </a:pPr>
            <a:r>
              <a:rPr b="0" lang="en-GB"/>
              <a:t>01</a:t>
            </a:r>
          </a:p>
        </p:txBody>
      </p:sp>
      <p:sp>
        <p:nvSpPr>
          <p:cNvPr id="230" name="Shape 230"/>
          <p:cNvSpPr txBox="1"/>
          <p:nvPr>
            <p:ph idx="1" type="body"/>
          </p:nvPr>
        </p:nvSpPr>
        <p:spPr>
          <a:xfrm>
            <a:off x="721225" y="2434125"/>
            <a:ext cx="3893400" cy="2089800"/>
          </a:xfrm>
          <a:prstGeom prst="rect">
            <a:avLst/>
          </a:prstGeom>
        </p:spPr>
        <p:txBody>
          <a:bodyPr anchorCtr="0" anchor="t" bIns="91425" lIns="91425" rIns="91425" wrap="square" tIns="91425">
            <a:noAutofit/>
          </a:bodyPr>
          <a:lstStyle/>
          <a:p>
            <a:pPr indent="0" lvl="0" marL="0">
              <a:spcBef>
                <a:spcPts val="0"/>
              </a:spcBef>
              <a:buNone/>
            </a:pPr>
            <a:r>
              <a:rPr lang="en-GB" sz="1100"/>
              <a:t>Lorem ipsum dolor sit amet, consectetur adipiscing elit, sed do eiusmod tempor incididunt labore dolore magna aliqua. Lorem ipsum dolor sit amet, consectetur adipiscing elit.</a:t>
            </a:r>
          </a:p>
          <a:p>
            <a:pPr indent="0" lvl="0" marL="0" rtl="0">
              <a:spcBef>
                <a:spcPts val="0"/>
              </a:spcBef>
              <a:spcAft>
                <a:spcPts val="0"/>
              </a:spcAft>
              <a:buNone/>
            </a:pPr>
            <a:r>
              <a:rPr b="1" lang="en-GB" sz="1100">
                <a:solidFill>
                  <a:schemeClr val="dk2"/>
                </a:solidFill>
              </a:rPr>
              <a:t>Client Implications:</a:t>
            </a:r>
          </a:p>
          <a:p>
            <a:pPr indent="0" lvl="0" marL="0">
              <a:spcBef>
                <a:spcPts val="0"/>
              </a:spcBef>
              <a:buNone/>
            </a:pPr>
            <a:r>
              <a:rPr lang="en-GB" sz="1100"/>
              <a:t>Consectetur adipiscing elit, sed do eiusmod tempor incididunt ut labore et dolore magna aliqua. Lorem ipsum dolor sit amet, consectetur adipiscing elit tempor incididunt ut labore et dolore magna aliqua.</a:t>
            </a:r>
          </a:p>
        </p:txBody>
      </p:sp>
      <p:pic>
        <p:nvPicPr>
          <p:cNvPr descr="QuickTip.jpg" id="231" name="Shape 231"/>
          <p:cNvPicPr preferRelativeResize="0"/>
          <p:nvPr/>
        </p:nvPicPr>
        <p:blipFill rotWithShape="1">
          <a:blip r:embed="rId3">
            <a:alphaModFix/>
          </a:blip>
          <a:srcRect b="-130" l="26259" r="26537" t="0"/>
          <a:stretch/>
        </p:blipFill>
        <p:spPr>
          <a:xfrm>
            <a:off x="5146750" y="1184600"/>
            <a:ext cx="1973633" cy="3262601"/>
          </a:xfrm>
          <a:prstGeom prst="rect">
            <a:avLst/>
          </a:prstGeom>
          <a:noFill/>
          <a:ln>
            <a:noFill/>
          </a:ln>
        </p:spPr>
      </p:pic>
      <p:grpSp>
        <p:nvGrpSpPr>
          <p:cNvPr id="232" name="Shape 232"/>
          <p:cNvGrpSpPr/>
          <p:nvPr/>
        </p:nvGrpSpPr>
        <p:grpSpPr>
          <a:xfrm>
            <a:off x="5146750" y="3327825"/>
            <a:ext cx="1973700" cy="1119300"/>
            <a:chOff x="5146750" y="3327825"/>
            <a:chExt cx="1973700" cy="1119300"/>
          </a:xfrm>
        </p:grpSpPr>
        <p:sp>
          <p:nvSpPr>
            <p:cNvPr id="233" name="Shape 233"/>
            <p:cNvSpPr/>
            <p:nvPr/>
          </p:nvSpPr>
          <p:spPr>
            <a:xfrm>
              <a:off x="5146750" y="3327825"/>
              <a:ext cx="1973700" cy="1119300"/>
            </a:xfrm>
            <a:prstGeom prst="rect">
              <a:avLst/>
            </a:prstGeom>
            <a:solidFill>
              <a:srgbClr val="008FFF"/>
            </a:solidFill>
            <a:ln>
              <a:noFill/>
            </a:ln>
          </p:spPr>
          <p:txBody>
            <a:bodyPr anchorCtr="0" anchor="ctr" bIns="91425" lIns="91425" rIns="91425" wrap="square" tIns="91425">
              <a:noAutofit/>
            </a:bodyPr>
            <a:lstStyle/>
            <a:p>
              <a:pPr indent="0" lvl="0" marL="0" rtl="0">
                <a:spcBef>
                  <a:spcPts val="0"/>
                </a:spcBef>
                <a:buNone/>
              </a:pPr>
              <a:r>
                <a:t/>
              </a:r>
              <a:endParaRPr/>
            </a:p>
            <a:p>
              <a:pPr indent="0" lvl="0" marL="0" rtl="0">
                <a:spcBef>
                  <a:spcPts val="0"/>
                </a:spcBef>
                <a:buNone/>
              </a:pPr>
              <a:r>
                <a:t/>
              </a:r>
              <a:endParaRPr/>
            </a:p>
          </p:txBody>
        </p:sp>
        <p:sp>
          <p:nvSpPr>
            <p:cNvPr id="234" name="Shape 234"/>
            <p:cNvSpPr txBox="1"/>
            <p:nvPr/>
          </p:nvSpPr>
          <p:spPr>
            <a:xfrm>
              <a:off x="5281475" y="3430588"/>
              <a:ext cx="1479000" cy="758100"/>
            </a:xfrm>
            <a:prstGeom prst="rect">
              <a:avLst/>
            </a:prstGeom>
            <a:noFill/>
            <a:ln>
              <a:noFill/>
            </a:ln>
          </p:spPr>
          <p:txBody>
            <a:bodyPr anchorCtr="0" anchor="t" bIns="91425" lIns="91425" rIns="91425" wrap="square" tIns="91425">
              <a:noAutofit/>
            </a:bodyPr>
            <a:lstStyle/>
            <a:p>
              <a:pPr indent="0" lvl="0" marL="0" rtl="0">
                <a:spcBef>
                  <a:spcPts val="0"/>
                </a:spcBef>
                <a:buNone/>
              </a:pPr>
              <a:r>
                <a:rPr b="1" lang="en-GB" sz="1200">
                  <a:solidFill>
                    <a:srgbClr val="FFFFFF"/>
                  </a:solidFill>
                </a:rPr>
                <a:t>QUICK TIP</a:t>
              </a:r>
            </a:p>
            <a:p>
              <a:pPr indent="0" lvl="0" marL="0" rtl="0">
                <a:lnSpc>
                  <a:spcPct val="115000"/>
                </a:lnSpc>
                <a:spcBef>
                  <a:spcPts val="0"/>
                </a:spcBef>
                <a:buNone/>
              </a:pPr>
              <a:r>
                <a:t/>
              </a:r>
              <a:endParaRPr sz="700">
                <a:solidFill>
                  <a:srgbClr val="FFFFFF"/>
                </a:solidFill>
              </a:endParaRPr>
            </a:p>
            <a:p>
              <a:pPr indent="0" lvl="0" marL="0" rtl="0">
                <a:lnSpc>
                  <a:spcPct val="115000"/>
                </a:lnSpc>
                <a:spcBef>
                  <a:spcPts val="0"/>
                </a:spcBef>
                <a:buNone/>
              </a:pPr>
              <a:r>
                <a:rPr lang="en-GB" sz="700">
                  <a:solidFill>
                    <a:srgbClr val="D9F0FF"/>
                  </a:solidFill>
                </a:rPr>
                <a:t>Try right clicking on a photo and using "Replace Image" to show your own photo.</a:t>
              </a:r>
            </a:p>
          </p:txBody>
        </p:sp>
      </p:grpSp>
      <p:pic>
        <p:nvPicPr>
          <p:cNvPr descr="shutterstock_368732306.jpg" id="235" name="Shape 235"/>
          <p:cNvPicPr preferRelativeResize="0"/>
          <p:nvPr/>
        </p:nvPicPr>
        <p:blipFill rotWithShape="1">
          <a:blip r:embed="rId4">
            <a:alphaModFix/>
          </a:blip>
          <a:srcRect b="0" l="29621" r="29621" t="4942"/>
          <a:stretch/>
        </p:blipFill>
        <p:spPr>
          <a:xfrm>
            <a:off x="7170362" y="1184600"/>
            <a:ext cx="1973638" cy="326259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Shape 240"/>
          <p:cNvSpPr txBox="1"/>
          <p:nvPr>
            <p:ph type="title"/>
          </p:nvPr>
        </p:nvSpPr>
        <p:spPr>
          <a:xfrm>
            <a:off x="730725" y="1318650"/>
            <a:ext cx="3893400" cy="1034400"/>
          </a:xfrm>
          <a:prstGeom prst="rect">
            <a:avLst/>
          </a:prstGeom>
        </p:spPr>
        <p:txBody>
          <a:bodyPr anchorCtr="0" anchor="t" bIns="91425" lIns="91425" rIns="91425" wrap="square" tIns="91425">
            <a:noAutofit/>
          </a:bodyPr>
          <a:lstStyle/>
          <a:p>
            <a:pPr indent="0" lvl="0" marL="0" rtl="0">
              <a:spcBef>
                <a:spcPts val="0"/>
              </a:spcBef>
              <a:buNone/>
            </a:pPr>
            <a:r>
              <a:rPr lang="en-GB"/>
              <a:t>Market trends</a:t>
            </a:r>
          </a:p>
          <a:p>
            <a:pPr indent="0" lvl="0" marL="0" rtl="0">
              <a:spcBef>
                <a:spcPts val="0"/>
              </a:spcBef>
              <a:buNone/>
            </a:pPr>
            <a:r>
              <a:rPr b="0" lang="en-GB"/>
              <a:t>02</a:t>
            </a:r>
          </a:p>
        </p:txBody>
      </p:sp>
      <p:sp>
        <p:nvSpPr>
          <p:cNvPr id="241" name="Shape 241"/>
          <p:cNvSpPr txBox="1"/>
          <p:nvPr>
            <p:ph idx="1" type="body"/>
          </p:nvPr>
        </p:nvSpPr>
        <p:spPr>
          <a:xfrm>
            <a:off x="721225" y="2434125"/>
            <a:ext cx="3893400" cy="2089800"/>
          </a:xfrm>
          <a:prstGeom prst="rect">
            <a:avLst/>
          </a:prstGeom>
        </p:spPr>
        <p:txBody>
          <a:bodyPr anchorCtr="0" anchor="t" bIns="91425" lIns="91425" rIns="91425" wrap="square" tIns="91425">
            <a:noAutofit/>
          </a:bodyPr>
          <a:lstStyle/>
          <a:p>
            <a:pPr indent="0" lvl="0" marL="0" rtl="0">
              <a:spcBef>
                <a:spcPts val="0"/>
              </a:spcBef>
              <a:buNone/>
            </a:pPr>
            <a:r>
              <a:rPr lang="en-GB" sz="1100"/>
              <a:t>Lorem ipsum dolor sit amet, consectetur adipiscing elit, sed do eiusmod tempor incididunt labore dolore magna aliqua. Lorem ipsum dolor sit amet, consectetur adipiscing elit.</a:t>
            </a:r>
          </a:p>
          <a:p>
            <a:pPr indent="0" lvl="0" marL="0" rtl="0">
              <a:spcBef>
                <a:spcPts val="0"/>
              </a:spcBef>
              <a:spcAft>
                <a:spcPts val="0"/>
              </a:spcAft>
              <a:buNone/>
            </a:pPr>
            <a:r>
              <a:rPr b="1" lang="en-GB" sz="1100">
                <a:solidFill>
                  <a:schemeClr val="dk2"/>
                </a:solidFill>
              </a:rPr>
              <a:t>Client Implications:</a:t>
            </a:r>
          </a:p>
          <a:p>
            <a:pPr indent="0" lvl="0" marL="0" rtl="0">
              <a:spcBef>
                <a:spcPts val="0"/>
              </a:spcBef>
              <a:buNone/>
            </a:pPr>
            <a:r>
              <a:rPr lang="en-GB" sz="1100"/>
              <a:t>Consectetur adipiscing elit, sed do eiusmod tempor incididunt ut labore et dolore magna aliqua. Lorem ipsum dolor sit amet, consectetur adipiscing elit tempor incididunt ut labore et dolore magna aliqua.</a:t>
            </a:r>
          </a:p>
        </p:txBody>
      </p:sp>
      <p:pic>
        <p:nvPicPr>
          <p:cNvPr descr="shutterstock_199014602.jpg" id="242" name="Shape 242"/>
          <p:cNvPicPr preferRelativeResize="0"/>
          <p:nvPr/>
        </p:nvPicPr>
        <p:blipFill rotWithShape="1">
          <a:blip r:embed="rId3">
            <a:alphaModFix/>
          </a:blip>
          <a:srcRect b="14900" l="27866" r="791" t="2590"/>
          <a:stretch/>
        </p:blipFill>
        <p:spPr>
          <a:xfrm>
            <a:off x="5146750" y="1184600"/>
            <a:ext cx="3997249" cy="32625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Shape 247"/>
          <p:cNvSpPr txBox="1"/>
          <p:nvPr>
            <p:ph type="title"/>
          </p:nvPr>
        </p:nvSpPr>
        <p:spPr>
          <a:xfrm>
            <a:off x="730000" y="1318650"/>
            <a:ext cx="2799900" cy="1034400"/>
          </a:xfrm>
          <a:prstGeom prst="rect">
            <a:avLst/>
          </a:prstGeom>
        </p:spPr>
        <p:txBody>
          <a:bodyPr anchorCtr="0" anchor="t" bIns="91425" lIns="91425" rIns="91425" wrap="square" tIns="91425">
            <a:noAutofit/>
          </a:bodyPr>
          <a:lstStyle/>
          <a:p>
            <a:pPr indent="0" lvl="0" marL="0">
              <a:spcBef>
                <a:spcPts val="0"/>
              </a:spcBef>
              <a:buNone/>
            </a:pPr>
            <a:r>
              <a:rPr lang="en-GB">
                <a:solidFill>
                  <a:srgbClr val="000000"/>
                </a:solidFill>
              </a:rPr>
              <a:t>Trend analysis</a:t>
            </a:r>
          </a:p>
        </p:txBody>
      </p:sp>
      <p:sp>
        <p:nvSpPr>
          <p:cNvPr id="248" name="Shape 248"/>
          <p:cNvSpPr txBox="1"/>
          <p:nvPr>
            <p:ph idx="1" type="body"/>
          </p:nvPr>
        </p:nvSpPr>
        <p:spPr>
          <a:xfrm>
            <a:off x="3605300" y="1068650"/>
            <a:ext cx="4798200" cy="1034400"/>
          </a:xfrm>
          <a:prstGeom prst="rect">
            <a:avLst/>
          </a:prstGeom>
        </p:spPr>
        <p:txBody>
          <a:bodyPr anchorCtr="0" anchor="t" bIns="91425" lIns="91425" rIns="91425" wrap="square" tIns="91425">
            <a:noAutofit/>
          </a:bodyPr>
          <a:lstStyle/>
          <a:p>
            <a:pPr indent="0" lvl="0" marL="0" rtl="0">
              <a:spcBef>
                <a:spcPts val="0"/>
              </a:spcBef>
              <a:buNone/>
            </a:pPr>
            <a:r>
              <a:rPr lang="en-GB" sz="1100"/>
              <a:t>Lorem ipsum dolor sit amet, consectetur adipiscing elit, sed do eiusmod tempor incididunt labore dolore magna aliqua. Lorem ipsum dolor sit amet, consectetur adipiscing elit. Lorem ipsum dolor</a:t>
            </a:r>
            <a:r>
              <a:rPr lang="en-GB" sz="1100"/>
              <a:t> sit amet, consectetur adipiscing elit, sed do eiusmod tempor incididunt labore dolore magna aliqua. Lorem ipsum dolor sit amet, consectetur adipiscing elit.</a:t>
            </a:r>
          </a:p>
        </p:txBody>
      </p:sp>
      <p:grpSp>
        <p:nvGrpSpPr>
          <p:cNvPr id="249" name="Shape 249"/>
          <p:cNvGrpSpPr/>
          <p:nvPr/>
        </p:nvGrpSpPr>
        <p:grpSpPr>
          <a:xfrm>
            <a:off x="507401" y="2561203"/>
            <a:ext cx="7694961" cy="2203868"/>
            <a:chOff x="507401" y="2561203"/>
            <a:chExt cx="7694961" cy="2203868"/>
          </a:xfrm>
        </p:grpSpPr>
        <p:grpSp>
          <p:nvGrpSpPr>
            <p:cNvPr id="250" name="Shape 250"/>
            <p:cNvGrpSpPr/>
            <p:nvPr/>
          </p:nvGrpSpPr>
          <p:grpSpPr>
            <a:xfrm>
              <a:off x="936487" y="2597895"/>
              <a:ext cx="7265875" cy="1739171"/>
              <a:chOff x="872477" y="2521699"/>
              <a:chExt cx="7399058" cy="1739171"/>
            </a:xfrm>
          </p:grpSpPr>
          <p:sp>
            <p:nvSpPr>
              <p:cNvPr id="251" name="Shape 251"/>
              <p:cNvSpPr/>
              <p:nvPr/>
            </p:nvSpPr>
            <p:spPr>
              <a:xfrm>
                <a:off x="872480" y="2521725"/>
                <a:ext cx="7394100" cy="17391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nvGrpSpPr>
              <p:cNvPr id="252" name="Shape 252"/>
              <p:cNvGrpSpPr/>
              <p:nvPr/>
            </p:nvGrpSpPr>
            <p:grpSpPr>
              <a:xfrm>
                <a:off x="872477" y="2521699"/>
                <a:ext cx="7399058" cy="1739171"/>
                <a:chOff x="830400" y="2729250"/>
                <a:chExt cx="7399058" cy="1531500"/>
              </a:xfrm>
            </p:grpSpPr>
            <p:cxnSp>
              <p:nvCxnSpPr>
                <p:cNvPr id="253" name="Shape 253"/>
                <p:cNvCxnSpPr/>
                <p:nvPr/>
              </p:nvCxnSpPr>
              <p:spPr>
                <a:xfrm>
                  <a:off x="835358" y="4098915"/>
                  <a:ext cx="7394100" cy="0"/>
                </a:xfrm>
                <a:prstGeom prst="straightConnector1">
                  <a:avLst/>
                </a:prstGeom>
                <a:noFill/>
                <a:ln cap="flat" cmpd="sng" w="9525">
                  <a:solidFill>
                    <a:srgbClr val="FFFFFF"/>
                  </a:solidFill>
                  <a:prstDash val="dot"/>
                  <a:round/>
                  <a:headEnd len="lg" w="lg" type="none"/>
                  <a:tailEnd len="lg" w="lg" type="none"/>
                </a:ln>
              </p:spPr>
            </p:cxnSp>
            <p:cxnSp>
              <p:nvCxnSpPr>
                <p:cNvPr id="254" name="Shape 254"/>
                <p:cNvCxnSpPr/>
                <p:nvPr/>
              </p:nvCxnSpPr>
              <p:spPr>
                <a:xfrm>
                  <a:off x="835358" y="3946730"/>
                  <a:ext cx="7394100" cy="0"/>
                </a:xfrm>
                <a:prstGeom prst="straightConnector1">
                  <a:avLst/>
                </a:prstGeom>
                <a:noFill/>
                <a:ln cap="flat" cmpd="sng" w="9525">
                  <a:solidFill>
                    <a:srgbClr val="FFFFFF"/>
                  </a:solidFill>
                  <a:prstDash val="dot"/>
                  <a:round/>
                  <a:headEnd len="lg" w="lg" type="none"/>
                  <a:tailEnd len="lg" w="lg" type="none"/>
                </a:ln>
              </p:spPr>
            </p:cxnSp>
            <p:cxnSp>
              <p:nvCxnSpPr>
                <p:cNvPr id="255" name="Shape 255"/>
                <p:cNvCxnSpPr/>
                <p:nvPr/>
              </p:nvCxnSpPr>
              <p:spPr>
                <a:xfrm>
                  <a:off x="830400" y="4258271"/>
                  <a:ext cx="7394100" cy="0"/>
                </a:xfrm>
                <a:prstGeom prst="straightConnector1">
                  <a:avLst/>
                </a:prstGeom>
                <a:noFill/>
                <a:ln cap="flat" cmpd="sng" w="9525">
                  <a:solidFill>
                    <a:srgbClr val="FFFFFF"/>
                  </a:solidFill>
                  <a:prstDash val="solid"/>
                  <a:round/>
                  <a:headEnd len="lg" w="lg" type="none"/>
                  <a:tailEnd len="lg" w="lg" type="none"/>
                </a:ln>
              </p:spPr>
            </p:cxnSp>
            <p:cxnSp>
              <p:nvCxnSpPr>
                <p:cNvPr id="256" name="Shape 256"/>
                <p:cNvCxnSpPr/>
                <p:nvPr/>
              </p:nvCxnSpPr>
              <p:spPr>
                <a:xfrm rot="10800000">
                  <a:off x="830400"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57" name="Shape 257"/>
                <p:cNvCxnSpPr/>
                <p:nvPr/>
              </p:nvCxnSpPr>
              <p:spPr>
                <a:xfrm rot="10800000">
                  <a:off x="1446566"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58" name="Shape 258"/>
                <p:cNvCxnSpPr/>
                <p:nvPr/>
              </p:nvCxnSpPr>
              <p:spPr>
                <a:xfrm rot="10800000">
                  <a:off x="4527396"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59" name="Shape 259"/>
                <p:cNvCxnSpPr/>
                <p:nvPr/>
              </p:nvCxnSpPr>
              <p:spPr>
                <a:xfrm rot="10800000">
                  <a:off x="5143562"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60" name="Shape 260"/>
                <p:cNvCxnSpPr/>
                <p:nvPr/>
              </p:nvCxnSpPr>
              <p:spPr>
                <a:xfrm rot="10800000">
                  <a:off x="5759728"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61" name="Shape 261"/>
                <p:cNvCxnSpPr/>
                <p:nvPr/>
              </p:nvCxnSpPr>
              <p:spPr>
                <a:xfrm rot="10800000">
                  <a:off x="6375894"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62" name="Shape 262"/>
                <p:cNvCxnSpPr/>
                <p:nvPr/>
              </p:nvCxnSpPr>
              <p:spPr>
                <a:xfrm rot="10800000">
                  <a:off x="8221064"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63" name="Shape 263"/>
                <p:cNvCxnSpPr/>
                <p:nvPr/>
              </p:nvCxnSpPr>
              <p:spPr>
                <a:xfrm rot="10800000">
                  <a:off x="2062732"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64" name="Shape 264"/>
                <p:cNvCxnSpPr/>
                <p:nvPr/>
              </p:nvCxnSpPr>
              <p:spPr>
                <a:xfrm rot="10800000">
                  <a:off x="2678898"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65" name="Shape 265"/>
                <p:cNvCxnSpPr/>
                <p:nvPr/>
              </p:nvCxnSpPr>
              <p:spPr>
                <a:xfrm rot="10800000">
                  <a:off x="3295064"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66" name="Shape 266"/>
                <p:cNvCxnSpPr/>
                <p:nvPr/>
              </p:nvCxnSpPr>
              <p:spPr>
                <a:xfrm rot="10800000">
                  <a:off x="3911230"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67" name="Shape 267"/>
                <p:cNvCxnSpPr/>
                <p:nvPr/>
              </p:nvCxnSpPr>
              <p:spPr>
                <a:xfrm rot="10800000">
                  <a:off x="6992060"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68" name="Shape 268"/>
                <p:cNvCxnSpPr/>
                <p:nvPr/>
              </p:nvCxnSpPr>
              <p:spPr>
                <a:xfrm rot="10800000">
                  <a:off x="7608226" y="2729250"/>
                  <a:ext cx="0" cy="1531500"/>
                </a:xfrm>
                <a:prstGeom prst="straightConnector1">
                  <a:avLst/>
                </a:prstGeom>
                <a:noFill/>
                <a:ln cap="flat" cmpd="sng" w="9525">
                  <a:solidFill>
                    <a:srgbClr val="FFFFFF"/>
                  </a:solidFill>
                  <a:prstDash val="solid"/>
                  <a:round/>
                  <a:headEnd len="lg" w="lg" type="none"/>
                  <a:tailEnd len="lg" w="lg" type="none"/>
                </a:ln>
              </p:spPr>
            </p:cxnSp>
            <p:cxnSp>
              <p:nvCxnSpPr>
                <p:cNvPr id="269" name="Shape 269"/>
                <p:cNvCxnSpPr/>
                <p:nvPr/>
              </p:nvCxnSpPr>
              <p:spPr>
                <a:xfrm>
                  <a:off x="835358" y="3794545"/>
                  <a:ext cx="7394100" cy="0"/>
                </a:xfrm>
                <a:prstGeom prst="straightConnector1">
                  <a:avLst/>
                </a:prstGeom>
                <a:noFill/>
                <a:ln cap="flat" cmpd="sng" w="9525">
                  <a:solidFill>
                    <a:srgbClr val="FFFFFF"/>
                  </a:solidFill>
                  <a:prstDash val="dot"/>
                  <a:round/>
                  <a:headEnd len="lg" w="lg" type="none"/>
                  <a:tailEnd len="lg" w="lg" type="none"/>
                </a:ln>
              </p:spPr>
            </p:cxnSp>
            <p:cxnSp>
              <p:nvCxnSpPr>
                <p:cNvPr id="270" name="Shape 270"/>
                <p:cNvCxnSpPr/>
                <p:nvPr/>
              </p:nvCxnSpPr>
              <p:spPr>
                <a:xfrm>
                  <a:off x="835358" y="3642360"/>
                  <a:ext cx="7394100" cy="0"/>
                </a:xfrm>
                <a:prstGeom prst="straightConnector1">
                  <a:avLst/>
                </a:prstGeom>
                <a:noFill/>
                <a:ln cap="flat" cmpd="sng" w="9525">
                  <a:solidFill>
                    <a:srgbClr val="FFFFFF"/>
                  </a:solidFill>
                  <a:prstDash val="dot"/>
                  <a:round/>
                  <a:headEnd len="lg" w="lg" type="none"/>
                  <a:tailEnd len="lg" w="lg" type="none"/>
                </a:ln>
              </p:spPr>
            </p:cxnSp>
            <p:cxnSp>
              <p:nvCxnSpPr>
                <p:cNvPr id="271" name="Shape 271"/>
                <p:cNvCxnSpPr/>
                <p:nvPr/>
              </p:nvCxnSpPr>
              <p:spPr>
                <a:xfrm>
                  <a:off x="835358" y="3490175"/>
                  <a:ext cx="7394100" cy="0"/>
                </a:xfrm>
                <a:prstGeom prst="straightConnector1">
                  <a:avLst/>
                </a:prstGeom>
                <a:noFill/>
                <a:ln cap="flat" cmpd="sng" w="9525">
                  <a:solidFill>
                    <a:srgbClr val="FFFFFF"/>
                  </a:solidFill>
                  <a:prstDash val="dot"/>
                  <a:round/>
                  <a:headEnd len="lg" w="lg" type="none"/>
                  <a:tailEnd len="lg" w="lg" type="none"/>
                </a:ln>
              </p:spPr>
            </p:cxnSp>
            <p:cxnSp>
              <p:nvCxnSpPr>
                <p:cNvPr id="272" name="Shape 272"/>
                <p:cNvCxnSpPr/>
                <p:nvPr/>
              </p:nvCxnSpPr>
              <p:spPr>
                <a:xfrm>
                  <a:off x="835358" y="3337990"/>
                  <a:ext cx="7394100" cy="0"/>
                </a:xfrm>
                <a:prstGeom prst="straightConnector1">
                  <a:avLst/>
                </a:prstGeom>
                <a:noFill/>
                <a:ln cap="flat" cmpd="sng" w="9525">
                  <a:solidFill>
                    <a:srgbClr val="FFFFFF"/>
                  </a:solidFill>
                  <a:prstDash val="dot"/>
                  <a:round/>
                  <a:headEnd len="lg" w="lg" type="none"/>
                  <a:tailEnd len="lg" w="lg" type="none"/>
                </a:ln>
              </p:spPr>
            </p:cxnSp>
            <p:cxnSp>
              <p:nvCxnSpPr>
                <p:cNvPr id="273" name="Shape 273"/>
                <p:cNvCxnSpPr/>
                <p:nvPr/>
              </p:nvCxnSpPr>
              <p:spPr>
                <a:xfrm>
                  <a:off x="835358" y="3185805"/>
                  <a:ext cx="7394100" cy="0"/>
                </a:xfrm>
                <a:prstGeom prst="straightConnector1">
                  <a:avLst/>
                </a:prstGeom>
                <a:noFill/>
                <a:ln cap="flat" cmpd="sng" w="9525">
                  <a:solidFill>
                    <a:srgbClr val="FFFFFF"/>
                  </a:solidFill>
                  <a:prstDash val="dot"/>
                  <a:round/>
                  <a:headEnd len="lg" w="lg" type="none"/>
                  <a:tailEnd len="lg" w="lg" type="none"/>
                </a:ln>
              </p:spPr>
            </p:cxnSp>
            <p:cxnSp>
              <p:nvCxnSpPr>
                <p:cNvPr id="274" name="Shape 274"/>
                <p:cNvCxnSpPr/>
                <p:nvPr/>
              </p:nvCxnSpPr>
              <p:spPr>
                <a:xfrm>
                  <a:off x="835358" y="3033620"/>
                  <a:ext cx="7394100" cy="0"/>
                </a:xfrm>
                <a:prstGeom prst="straightConnector1">
                  <a:avLst/>
                </a:prstGeom>
                <a:noFill/>
                <a:ln cap="flat" cmpd="sng" w="9525">
                  <a:solidFill>
                    <a:srgbClr val="FFFFFF"/>
                  </a:solidFill>
                  <a:prstDash val="dot"/>
                  <a:round/>
                  <a:headEnd len="lg" w="lg" type="none"/>
                  <a:tailEnd len="lg" w="lg" type="none"/>
                </a:ln>
              </p:spPr>
            </p:cxnSp>
            <p:cxnSp>
              <p:nvCxnSpPr>
                <p:cNvPr id="275" name="Shape 275"/>
                <p:cNvCxnSpPr/>
                <p:nvPr/>
              </p:nvCxnSpPr>
              <p:spPr>
                <a:xfrm>
                  <a:off x="835358" y="2881435"/>
                  <a:ext cx="7394100" cy="0"/>
                </a:xfrm>
                <a:prstGeom prst="straightConnector1">
                  <a:avLst/>
                </a:prstGeom>
                <a:noFill/>
                <a:ln cap="flat" cmpd="sng" w="9525">
                  <a:solidFill>
                    <a:srgbClr val="FFFFFF"/>
                  </a:solidFill>
                  <a:prstDash val="dot"/>
                  <a:round/>
                  <a:headEnd len="lg" w="lg" type="none"/>
                  <a:tailEnd len="lg" w="lg" type="none"/>
                </a:ln>
              </p:spPr>
            </p:cxnSp>
            <p:cxnSp>
              <p:nvCxnSpPr>
                <p:cNvPr id="276" name="Shape 276"/>
                <p:cNvCxnSpPr/>
                <p:nvPr/>
              </p:nvCxnSpPr>
              <p:spPr>
                <a:xfrm>
                  <a:off x="830400" y="2729250"/>
                  <a:ext cx="7394100" cy="0"/>
                </a:xfrm>
                <a:prstGeom prst="straightConnector1">
                  <a:avLst/>
                </a:prstGeom>
                <a:noFill/>
                <a:ln cap="flat" cmpd="sng" w="9525">
                  <a:solidFill>
                    <a:srgbClr val="FFFFFF"/>
                  </a:solidFill>
                  <a:prstDash val="solid"/>
                  <a:round/>
                  <a:headEnd len="lg" w="lg" type="none"/>
                  <a:tailEnd len="lg" w="lg" type="none"/>
                </a:ln>
              </p:spPr>
            </p:cxnSp>
          </p:grpSp>
        </p:grpSp>
        <p:sp>
          <p:nvSpPr>
            <p:cNvPr id="277" name="Shape 277"/>
            <p:cNvSpPr txBox="1"/>
            <p:nvPr/>
          </p:nvSpPr>
          <p:spPr>
            <a:xfrm>
              <a:off x="1064592" y="4390853"/>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Jan</a:t>
              </a:r>
            </a:p>
          </p:txBody>
        </p:sp>
        <p:sp>
          <p:nvSpPr>
            <p:cNvPr id="278" name="Shape 278"/>
            <p:cNvSpPr txBox="1"/>
            <p:nvPr/>
          </p:nvSpPr>
          <p:spPr>
            <a:xfrm>
              <a:off x="1681438" y="4390855"/>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Feb</a:t>
              </a:r>
            </a:p>
          </p:txBody>
        </p:sp>
        <p:sp>
          <p:nvSpPr>
            <p:cNvPr id="279" name="Shape 279"/>
            <p:cNvSpPr txBox="1"/>
            <p:nvPr/>
          </p:nvSpPr>
          <p:spPr>
            <a:xfrm>
              <a:off x="2278946" y="4390853"/>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Mar</a:t>
              </a:r>
            </a:p>
          </p:txBody>
        </p:sp>
        <p:sp>
          <p:nvSpPr>
            <p:cNvPr id="280" name="Shape 280"/>
            <p:cNvSpPr txBox="1"/>
            <p:nvPr/>
          </p:nvSpPr>
          <p:spPr>
            <a:xfrm>
              <a:off x="2886433" y="4390853"/>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Apr</a:t>
              </a:r>
            </a:p>
          </p:txBody>
        </p:sp>
        <p:sp>
          <p:nvSpPr>
            <p:cNvPr id="281" name="Shape 281"/>
            <p:cNvSpPr txBox="1"/>
            <p:nvPr/>
          </p:nvSpPr>
          <p:spPr>
            <a:xfrm>
              <a:off x="3485495" y="4390853"/>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May</a:t>
              </a:r>
            </a:p>
          </p:txBody>
        </p:sp>
        <p:sp>
          <p:nvSpPr>
            <p:cNvPr id="282" name="Shape 282"/>
            <p:cNvSpPr txBox="1"/>
            <p:nvPr/>
          </p:nvSpPr>
          <p:spPr>
            <a:xfrm>
              <a:off x="4092693" y="4390853"/>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Jun</a:t>
              </a:r>
            </a:p>
          </p:txBody>
        </p:sp>
        <p:sp>
          <p:nvSpPr>
            <p:cNvPr id="283" name="Shape 283"/>
            <p:cNvSpPr txBox="1"/>
            <p:nvPr/>
          </p:nvSpPr>
          <p:spPr>
            <a:xfrm>
              <a:off x="4698726" y="4390853"/>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Jul</a:t>
              </a:r>
            </a:p>
          </p:txBody>
        </p:sp>
        <p:sp>
          <p:nvSpPr>
            <p:cNvPr id="284" name="Shape 284"/>
            <p:cNvSpPr txBox="1"/>
            <p:nvPr/>
          </p:nvSpPr>
          <p:spPr>
            <a:xfrm>
              <a:off x="5300952" y="4390853"/>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Aug</a:t>
              </a:r>
            </a:p>
          </p:txBody>
        </p:sp>
        <p:sp>
          <p:nvSpPr>
            <p:cNvPr id="285" name="Shape 285"/>
            <p:cNvSpPr txBox="1"/>
            <p:nvPr/>
          </p:nvSpPr>
          <p:spPr>
            <a:xfrm>
              <a:off x="5908336" y="4390853"/>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Sep</a:t>
              </a:r>
            </a:p>
          </p:txBody>
        </p:sp>
        <p:sp>
          <p:nvSpPr>
            <p:cNvPr id="286" name="Shape 286"/>
            <p:cNvSpPr txBox="1"/>
            <p:nvPr/>
          </p:nvSpPr>
          <p:spPr>
            <a:xfrm>
              <a:off x="6512473" y="4390853"/>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Oct</a:t>
              </a:r>
            </a:p>
          </p:txBody>
        </p:sp>
        <p:sp>
          <p:nvSpPr>
            <p:cNvPr id="287" name="Shape 287"/>
            <p:cNvSpPr txBox="1"/>
            <p:nvPr/>
          </p:nvSpPr>
          <p:spPr>
            <a:xfrm>
              <a:off x="7120044" y="4390853"/>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Nov</a:t>
              </a:r>
            </a:p>
          </p:txBody>
        </p:sp>
        <p:sp>
          <p:nvSpPr>
            <p:cNvPr id="288" name="Shape 288"/>
            <p:cNvSpPr txBox="1"/>
            <p:nvPr/>
          </p:nvSpPr>
          <p:spPr>
            <a:xfrm>
              <a:off x="7722713" y="4390853"/>
              <a:ext cx="358500" cy="251700"/>
            </a:xfrm>
            <a:prstGeom prst="rect">
              <a:avLst/>
            </a:prstGeom>
            <a:noFill/>
            <a:ln>
              <a:noFill/>
            </a:ln>
          </p:spPr>
          <p:txBody>
            <a:bodyPr anchorCtr="0" anchor="ctr" bIns="91425" lIns="91425" rIns="91425" wrap="square" tIns="91425">
              <a:noAutofit/>
            </a:bodyPr>
            <a:lstStyle/>
            <a:p>
              <a:pPr indent="-69850" lvl="0" marL="0"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Dec</a:t>
              </a:r>
            </a:p>
          </p:txBody>
        </p:sp>
        <p:sp>
          <p:nvSpPr>
            <p:cNvPr id="289" name="Shape 289"/>
            <p:cNvSpPr txBox="1"/>
            <p:nvPr/>
          </p:nvSpPr>
          <p:spPr>
            <a:xfrm>
              <a:off x="634436" y="4280890"/>
              <a:ext cx="343500" cy="91500"/>
            </a:xfrm>
            <a:prstGeom prst="rect">
              <a:avLst/>
            </a:prstGeom>
            <a:noFill/>
            <a:ln>
              <a:noFill/>
            </a:ln>
          </p:spPr>
          <p:txBody>
            <a:bodyPr anchorCtr="0" anchor="ctr" bIns="91425" lIns="91425" rIns="91425" wrap="square" tIns="91425">
              <a:noAutofit/>
            </a:bodyPr>
            <a:lstStyle/>
            <a:p>
              <a:pPr indent="0" lvl="0" marL="0" rtl="0" algn="r">
                <a:spcBef>
                  <a:spcPts val="0"/>
                </a:spcBef>
                <a:buNone/>
              </a:pPr>
              <a:r>
                <a:rPr lang="en-GB" sz="700">
                  <a:solidFill>
                    <a:srgbClr val="666666"/>
                  </a:solidFill>
                  <a:latin typeface="Lato"/>
                  <a:ea typeface="Lato"/>
                  <a:cs typeface="Lato"/>
                  <a:sym typeface="Lato"/>
                </a:rPr>
                <a:t>0</a:t>
              </a:r>
            </a:p>
          </p:txBody>
        </p:sp>
        <p:sp>
          <p:nvSpPr>
            <p:cNvPr id="290" name="Shape 290"/>
            <p:cNvSpPr txBox="1"/>
            <p:nvPr/>
          </p:nvSpPr>
          <p:spPr>
            <a:xfrm>
              <a:off x="634436" y="3934140"/>
              <a:ext cx="343500" cy="91500"/>
            </a:xfrm>
            <a:prstGeom prst="rect">
              <a:avLst/>
            </a:prstGeom>
            <a:noFill/>
            <a:ln>
              <a:noFill/>
            </a:ln>
          </p:spPr>
          <p:txBody>
            <a:bodyPr anchorCtr="0" anchor="ctr" bIns="91425" lIns="91425" rIns="91425" wrap="square" tIns="91425">
              <a:noAutofit/>
            </a:bodyPr>
            <a:lstStyle/>
            <a:p>
              <a:pPr indent="0" lvl="0" marL="0" rtl="0" algn="r">
                <a:spcBef>
                  <a:spcPts val="0"/>
                </a:spcBef>
                <a:buNone/>
              </a:pPr>
              <a:r>
                <a:rPr lang="en-GB" sz="700">
                  <a:solidFill>
                    <a:srgbClr val="666666"/>
                  </a:solidFill>
                  <a:latin typeface="Lato"/>
                  <a:ea typeface="Lato"/>
                  <a:cs typeface="Lato"/>
                  <a:sym typeface="Lato"/>
                </a:rPr>
                <a:t>20</a:t>
              </a:r>
            </a:p>
          </p:txBody>
        </p:sp>
        <p:sp>
          <p:nvSpPr>
            <p:cNvPr id="291" name="Shape 291"/>
            <p:cNvSpPr txBox="1"/>
            <p:nvPr/>
          </p:nvSpPr>
          <p:spPr>
            <a:xfrm>
              <a:off x="634436" y="3590088"/>
              <a:ext cx="343500" cy="91500"/>
            </a:xfrm>
            <a:prstGeom prst="rect">
              <a:avLst/>
            </a:prstGeom>
            <a:noFill/>
            <a:ln>
              <a:noFill/>
            </a:ln>
          </p:spPr>
          <p:txBody>
            <a:bodyPr anchorCtr="0" anchor="ctr" bIns="91425" lIns="91425" rIns="91425" wrap="square" tIns="91425">
              <a:noAutofit/>
            </a:bodyPr>
            <a:lstStyle/>
            <a:p>
              <a:pPr indent="0" lvl="0" marL="0" rtl="0" algn="r">
                <a:spcBef>
                  <a:spcPts val="0"/>
                </a:spcBef>
                <a:buNone/>
              </a:pPr>
              <a:r>
                <a:rPr lang="en-GB" sz="700">
                  <a:solidFill>
                    <a:srgbClr val="666666"/>
                  </a:solidFill>
                  <a:latin typeface="Lato"/>
                  <a:ea typeface="Lato"/>
                  <a:cs typeface="Lato"/>
                  <a:sym typeface="Lato"/>
                </a:rPr>
                <a:t>40</a:t>
              </a:r>
            </a:p>
          </p:txBody>
        </p:sp>
        <p:sp>
          <p:nvSpPr>
            <p:cNvPr id="292" name="Shape 292"/>
            <p:cNvSpPr txBox="1"/>
            <p:nvPr/>
          </p:nvSpPr>
          <p:spPr>
            <a:xfrm>
              <a:off x="634436" y="3246037"/>
              <a:ext cx="343500" cy="91500"/>
            </a:xfrm>
            <a:prstGeom prst="rect">
              <a:avLst/>
            </a:prstGeom>
            <a:noFill/>
            <a:ln>
              <a:noFill/>
            </a:ln>
          </p:spPr>
          <p:txBody>
            <a:bodyPr anchorCtr="0" anchor="ctr" bIns="91425" lIns="91425" rIns="91425" wrap="square" tIns="91425">
              <a:noAutofit/>
            </a:bodyPr>
            <a:lstStyle/>
            <a:p>
              <a:pPr indent="0" lvl="0" marL="0" rtl="0" algn="r">
                <a:spcBef>
                  <a:spcPts val="0"/>
                </a:spcBef>
                <a:buNone/>
              </a:pPr>
              <a:r>
                <a:rPr lang="en-GB" sz="700">
                  <a:solidFill>
                    <a:srgbClr val="666666"/>
                  </a:solidFill>
                  <a:latin typeface="Lato"/>
                  <a:ea typeface="Lato"/>
                  <a:cs typeface="Lato"/>
                  <a:sym typeface="Lato"/>
                </a:rPr>
                <a:t>60</a:t>
              </a:r>
            </a:p>
          </p:txBody>
        </p:sp>
        <p:sp>
          <p:nvSpPr>
            <p:cNvPr id="293" name="Shape 293"/>
            <p:cNvSpPr txBox="1"/>
            <p:nvPr/>
          </p:nvSpPr>
          <p:spPr>
            <a:xfrm>
              <a:off x="634436" y="2904684"/>
              <a:ext cx="343500" cy="91500"/>
            </a:xfrm>
            <a:prstGeom prst="rect">
              <a:avLst/>
            </a:prstGeom>
            <a:noFill/>
            <a:ln>
              <a:noFill/>
            </a:ln>
          </p:spPr>
          <p:txBody>
            <a:bodyPr anchorCtr="0" anchor="ctr" bIns="91425" lIns="91425" rIns="91425" wrap="square" tIns="91425">
              <a:noAutofit/>
            </a:bodyPr>
            <a:lstStyle/>
            <a:p>
              <a:pPr indent="0" lvl="0" marL="0" rtl="0" algn="r">
                <a:spcBef>
                  <a:spcPts val="0"/>
                </a:spcBef>
                <a:buNone/>
              </a:pPr>
              <a:r>
                <a:rPr lang="en-GB" sz="700">
                  <a:solidFill>
                    <a:srgbClr val="666666"/>
                  </a:solidFill>
                  <a:latin typeface="Lato"/>
                  <a:ea typeface="Lato"/>
                  <a:cs typeface="Lato"/>
                  <a:sym typeface="Lato"/>
                </a:rPr>
                <a:t>80</a:t>
              </a:r>
            </a:p>
          </p:txBody>
        </p:sp>
        <p:sp>
          <p:nvSpPr>
            <p:cNvPr id="294" name="Shape 294"/>
            <p:cNvSpPr txBox="1"/>
            <p:nvPr/>
          </p:nvSpPr>
          <p:spPr>
            <a:xfrm>
              <a:off x="507401" y="2561203"/>
              <a:ext cx="470700" cy="91500"/>
            </a:xfrm>
            <a:prstGeom prst="rect">
              <a:avLst/>
            </a:prstGeom>
            <a:noFill/>
            <a:ln>
              <a:noFill/>
            </a:ln>
          </p:spPr>
          <p:txBody>
            <a:bodyPr anchorCtr="0" anchor="ctr" bIns="91425" lIns="91425" rIns="91425" wrap="square" tIns="91425">
              <a:noAutofit/>
            </a:bodyPr>
            <a:lstStyle/>
            <a:p>
              <a:pPr indent="0" lvl="0" marL="0" rtl="0" algn="r">
                <a:spcBef>
                  <a:spcPts val="0"/>
                </a:spcBef>
                <a:buNone/>
              </a:pPr>
              <a:r>
                <a:rPr lang="en-GB" sz="700">
                  <a:solidFill>
                    <a:srgbClr val="666666"/>
                  </a:solidFill>
                  <a:latin typeface="Lato"/>
                  <a:ea typeface="Lato"/>
                  <a:cs typeface="Lato"/>
                  <a:sym typeface="Lato"/>
                </a:rPr>
                <a:t>100</a:t>
              </a:r>
            </a:p>
          </p:txBody>
        </p:sp>
        <p:sp>
          <p:nvSpPr>
            <p:cNvPr id="295" name="Shape 295"/>
            <p:cNvSpPr/>
            <p:nvPr/>
          </p:nvSpPr>
          <p:spPr>
            <a:xfrm rot="-5400000">
              <a:off x="1459133"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296" name="Shape 296"/>
            <p:cNvSpPr/>
            <p:nvPr/>
          </p:nvSpPr>
          <p:spPr>
            <a:xfrm rot="-5400000">
              <a:off x="1232158"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297" name="Shape 297"/>
            <p:cNvSpPr/>
            <p:nvPr/>
          </p:nvSpPr>
          <p:spPr>
            <a:xfrm rot="-5400000">
              <a:off x="848133"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298" name="Shape 298"/>
            <p:cNvSpPr/>
            <p:nvPr/>
          </p:nvSpPr>
          <p:spPr>
            <a:xfrm rot="-5400000">
              <a:off x="621158"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299" name="Shape 299"/>
            <p:cNvSpPr/>
            <p:nvPr/>
          </p:nvSpPr>
          <p:spPr>
            <a:xfrm rot="-5400000">
              <a:off x="3263182"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300" name="Shape 300"/>
            <p:cNvSpPr/>
            <p:nvPr/>
          </p:nvSpPr>
          <p:spPr>
            <a:xfrm rot="-5400000">
              <a:off x="3036207"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01" name="Shape 301"/>
            <p:cNvSpPr/>
            <p:nvPr/>
          </p:nvSpPr>
          <p:spPr>
            <a:xfrm rot="-5400000">
              <a:off x="2664135"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302" name="Shape 302"/>
            <p:cNvSpPr/>
            <p:nvPr/>
          </p:nvSpPr>
          <p:spPr>
            <a:xfrm rot="-5400000">
              <a:off x="2437160"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03" name="Shape 303"/>
            <p:cNvSpPr/>
            <p:nvPr/>
          </p:nvSpPr>
          <p:spPr>
            <a:xfrm rot="-5400000">
              <a:off x="2059339"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304" name="Shape 304"/>
            <p:cNvSpPr/>
            <p:nvPr/>
          </p:nvSpPr>
          <p:spPr>
            <a:xfrm rot="-5400000">
              <a:off x="1832364"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05" name="Shape 305"/>
            <p:cNvSpPr/>
            <p:nvPr/>
          </p:nvSpPr>
          <p:spPr>
            <a:xfrm rot="-5400000">
              <a:off x="6290680"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306" name="Shape 306"/>
            <p:cNvSpPr/>
            <p:nvPr/>
          </p:nvSpPr>
          <p:spPr>
            <a:xfrm rot="-5400000">
              <a:off x="6063705"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07" name="Shape 307"/>
            <p:cNvSpPr/>
            <p:nvPr/>
          </p:nvSpPr>
          <p:spPr>
            <a:xfrm rot="-5400000">
              <a:off x="6898779"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308" name="Shape 308"/>
            <p:cNvSpPr/>
            <p:nvPr/>
          </p:nvSpPr>
          <p:spPr>
            <a:xfrm rot="-5400000">
              <a:off x="6671804"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09" name="Shape 309"/>
            <p:cNvSpPr/>
            <p:nvPr/>
          </p:nvSpPr>
          <p:spPr>
            <a:xfrm rot="-5400000">
              <a:off x="7500628"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310" name="Shape 310"/>
            <p:cNvSpPr/>
            <p:nvPr/>
          </p:nvSpPr>
          <p:spPr>
            <a:xfrm rot="-5400000">
              <a:off x="7273653"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11" name="Shape 311"/>
            <p:cNvSpPr/>
            <p:nvPr/>
          </p:nvSpPr>
          <p:spPr>
            <a:xfrm rot="-5400000">
              <a:off x="3871775"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312" name="Shape 312"/>
            <p:cNvSpPr/>
            <p:nvPr/>
          </p:nvSpPr>
          <p:spPr>
            <a:xfrm rot="-5400000">
              <a:off x="3644800"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13" name="Shape 313"/>
            <p:cNvSpPr/>
            <p:nvPr/>
          </p:nvSpPr>
          <p:spPr>
            <a:xfrm rot="-5400000">
              <a:off x="4477176"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314" name="Shape 314"/>
            <p:cNvSpPr/>
            <p:nvPr/>
          </p:nvSpPr>
          <p:spPr>
            <a:xfrm rot="-5400000">
              <a:off x="4250201"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15" name="Shape 315"/>
            <p:cNvSpPr/>
            <p:nvPr/>
          </p:nvSpPr>
          <p:spPr>
            <a:xfrm rot="-5400000">
              <a:off x="5079878"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316" name="Shape 316"/>
            <p:cNvSpPr/>
            <p:nvPr/>
          </p:nvSpPr>
          <p:spPr>
            <a:xfrm rot="-5400000">
              <a:off x="4852903"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17" name="Shape 317"/>
            <p:cNvSpPr/>
            <p:nvPr/>
          </p:nvSpPr>
          <p:spPr>
            <a:xfrm rot="-5400000">
              <a:off x="5685279" y="3772929"/>
              <a:ext cx="976800" cy="135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318" name="Shape 318"/>
            <p:cNvSpPr/>
            <p:nvPr/>
          </p:nvSpPr>
          <p:spPr>
            <a:xfrm rot="-5400000">
              <a:off x="5458304" y="3718479"/>
              <a:ext cx="1084500" cy="136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grpSp>
          <p:nvGrpSpPr>
            <p:cNvPr id="319" name="Shape 319"/>
            <p:cNvGrpSpPr/>
            <p:nvPr/>
          </p:nvGrpSpPr>
          <p:grpSpPr>
            <a:xfrm>
              <a:off x="3958087" y="4513371"/>
              <a:ext cx="1222696" cy="251700"/>
              <a:chOff x="3996676" y="4556904"/>
              <a:chExt cx="1222696" cy="251700"/>
            </a:xfrm>
          </p:grpSpPr>
          <p:sp>
            <p:nvSpPr>
              <p:cNvPr id="320" name="Shape 320"/>
              <p:cNvSpPr/>
              <p:nvPr/>
            </p:nvSpPr>
            <p:spPr>
              <a:xfrm>
                <a:off x="3996676" y="4670225"/>
                <a:ext cx="60300" cy="603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sp>
            <p:nvSpPr>
              <p:cNvPr id="321" name="Shape 321"/>
              <p:cNvSpPr txBox="1"/>
              <p:nvPr/>
            </p:nvSpPr>
            <p:spPr>
              <a:xfrm>
                <a:off x="4004722" y="4556904"/>
                <a:ext cx="565200" cy="251700"/>
              </a:xfrm>
              <a:prstGeom prst="rect">
                <a:avLst/>
              </a:prstGeom>
              <a:noFill/>
              <a:ln>
                <a:noFill/>
              </a:ln>
            </p:spPr>
            <p:txBody>
              <a:bodyPr anchorCtr="0" anchor="t" bIns="91425" lIns="91425" rIns="91425" wrap="square" tIns="91425">
                <a:noAutofit/>
              </a:bodyPr>
              <a:lstStyle/>
              <a:p>
                <a:pPr indent="-69850" lvl="0" marL="0" rtl="0" algn="r">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01</a:t>
                </a:r>
              </a:p>
            </p:txBody>
          </p:sp>
          <p:sp>
            <p:nvSpPr>
              <p:cNvPr id="322" name="Shape 322"/>
              <p:cNvSpPr/>
              <p:nvPr/>
            </p:nvSpPr>
            <p:spPr>
              <a:xfrm>
                <a:off x="4646126" y="4670225"/>
                <a:ext cx="60300" cy="60300"/>
              </a:xfrm>
              <a:prstGeom prst="rect">
                <a:avLst/>
              </a:prstGeom>
              <a:solidFill>
                <a:schemeClr val="accent3"/>
              </a:solidFill>
              <a:ln>
                <a:noFill/>
              </a:ln>
            </p:spPr>
            <p:txBody>
              <a:bodyPr anchorCtr="0" anchor="ctr" bIns="91425" lIns="91425" rIns="91425" wrap="square" tIns="91425">
                <a:noAutofit/>
              </a:bodyPr>
              <a:lstStyle/>
              <a:p>
                <a:pPr indent="0" lvl="0" marL="0">
                  <a:spcBef>
                    <a:spcPts val="0"/>
                  </a:spcBef>
                  <a:buNone/>
                </a:pPr>
                <a:r>
                  <a:t/>
                </a:r>
                <a:endParaRPr/>
              </a:p>
            </p:txBody>
          </p:sp>
          <p:sp>
            <p:nvSpPr>
              <p:cNvPr id="323" name="Shape 323"/>
              <p:cNvSpPr txBox="1"/>
              <p:nvPr/>
            </p:nvSpPr>
            <p:spPr>
              <a:xfrm>
                <a:off x="4654172" y="4556904"/>
                <a:ext cx="565200" cy="251700"/>
              </a:xfrm>
              <a:prstGeom prst="rect">
                <a:avLst/>
              </a:prstGeom>
              <a:noFill/>
              <a:ln>
                <a:noFill/>
              </a:ln>
            </p:spPr>
            <p:txBody>
              <a:bodyPr anchorCtr="0" anchor="t" bIns="91425" lIns="91425" rIns="91425" wrap="square" tIns="91425">
                <a:noAutofit/>
              </a:bodyPr>
              <a:lstStyle/>
              <a:p>
                <a:pPr indent="-69850" lvl="0" marL="0" rtl="0" algn="r">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a:t>
                </a:r>
                <a:r>
                  <a:rPr lang="en-GB" sz="700">
                    <a:latin typeface="Lato"/>
                    <a:ea typeface="Lato"/>
                    <a:cs typeface="Lato"/>
                    <a:sym typeface="Lato"/>
                  </a:rPr>
                  <a:t>2</a:t>
                </a:r>
              </a:p>
            </p:txBody>
          </p:sp>
        </p:grpSp>
      </p:gr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